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64"/>
  </p:notesMasterIdLst>
  <p:handoutMasterIdLst>
    <p:handoutMasterId r:id="rId65"/>
  </p:handoutMasterIdLst>
  <p:sldIdLst>
    <p:sldId id="380" r:id="rId2"/>
    <p:sldId id="402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546" r:id="rId16"/>
    <p:sldId id="547" r:id="rId17"/>
    <p:sldId id="548" r:id="rId18"/>
    <p:sldId id="549" r:id="rId19"/>
    <p:sldId id="550" r:id="rId20"/>
    <p:sldId id="589" r:id="rId21"/>
    <p:sldId id="591" r:id="rId22"/>
    <p:sldId id="551" r:id="rId23"/>
    <p:sldId id="415" r:id="rId24"/>
    <p:sldId id="552" r:id="rId25"/>
    <p:sldId id="559" r:id="rId26"/>
    <p:sldId id="560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54" r:id="rId36"/>
    <p:sldId id="555" r:id="rId37"/>
    <p:sldId id="571" r:id="rId38"/>
    <p:sldId id="572" r:id="rId39"/>
    <p:sldId id="573" r:id="rId40"/>
    <p:sldId id="574" r:id="rId41"/>
    <p:sldId id="570" r:id="rId42"/>
    <p:sldId id="569" r:id="rId43"/>
    <p:sldId id="575" r:id="rId44"/>
    <p:sldId id="556" r:id="rId45"/>
    <p:sldId id="576" r:id="rId46"/>
    <p:sldId id="577" r:id="rId47"/>
    <p:sldId id="578" r:id="rId48"/>
    <p:sldId id="557" r:id="rId49"/>
    <p:sldId id="558" r:id="rId50"/>
    <p:sldId id="579" r:id="rId51"/>
    <p:sldId id="580" r:id="rId52"/>
    <p:sldId id="588" r:id="rId53"/>
    <p:sldId id="581" r:id="rId54"/>
    <p:sldId id="582" r:id="rId55"/>
    <p:sldId id="583" r:id="rId56"/>
    <p:sldId id="584" r:id="rId57"/>
    <p:sldId id="585" r:id="rId58"/>
    <p:sldId id="586" r:id="rId59"/>
    <p:sldId id="587" r:id="rId60"/>
    <p:sldId id="592" r:id="rId61"/>
    <p:sldId id="593" r:id="rId62"/>
    <p:sldId id="401" r:id="rId63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92C5D-CE0C-41EA-A0F8-855C6FF595D5}" v="60" dt="2024-06-11T06:32:44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9" autoAdjust="0"/>
    <p:restoredTop sz="81742" autoAdjust="0"/>
  </p:normalViewPr>
  <p:slideViewPr>
    <p:cSldViewPr snapToGrid="0">
      <p:cViewPr varScale="1">
        <p:scale>
          <a:sx n="112" d="100"/>
          <a:sy n="112" d="100"/>
        </p:scale>
        <p:origin x="404" y="60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F8492C5D-CE0C-41EA-A0F8-855C6FF595D5}"/>
    <pc:docChg chg="undo custSel addSld modSld">
      <pc:chgData name="り ぶ" userId="e79b0678f96bfbc0" providerId="LiveId" clId="{F8492C5D-CE0C-41EA-A0F8-855C6FF595D5}" dt="2024-06-11T06:32:50.736" v="612" actId="1076"/>
      <pc:docMkLst>
        <pc:docMk/>
      </pc:docMkLst>
      <pc:sldChg chg="modSp mod">
        <pc:chgData name="り ぶ" userId="e79b0678f96bfbc0" providerId="LiveId" clId="{F8492C5D-CE0C-41EA-A0F8-855C6FF595D5}" dt="2024-06-11T06:30:32.072" v="483" actId="20577"/>
        <pc:sldMkLst>
          <pc:docMk/>
          <pc:sldMk cId="1683559286" sldId="405"/>
        </pc:sldMkLst>
        <pc:graphicFrameChg chg="mod modGraphic">
          <ac:chgData name="り ぶ" userId="e79b0678f96bfbc0" providerId="LiveId" clId="{F8492C5D-CE0C-41EA-A0F8-855C6FF595D5}" dt="2024-06-11T06:30:32.072" v="483" actId="20577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delSp modSp mod">
        <pc:chgData name="り ぶ" userId="e79b0678f96bfbc0" providerId="LiveId" clId="{F8492C5D-CE0C-41EA-A0F8-855C6FF595D5}" dt="2024-06-11T06:32:50.736" v="612" actId="1076"/>
        <pc:sldMkLst>
          <pc:docMk/>
          <pc:sldMk cId="501606332" sldId="406"/>
        </pc:sldMkLst>
        <pc:spChg chg="add del">
          <ac:chgData name="り ぶ" userId="e79b0678f96bfbc0" providerId="LiveId" clId="{F8492C5D-CE0C-41EA-A0F8-855C6FF595D5}" dt="2024-06-11T06:32:14.352" v="506" actId="21"/>
          <ac:spMkLst>
            <pc:docMk/>
            <pc:sldMk cId="501606332" sldId="406"/>
            <ac:spMk id="4" creationId="{3157F6BA-9696-3E07-1FF0-A5C240833B45}"/>
          </ac:spMkLst>
        </pc:spChg>
        <pc:spChg chg="add mod">
          <ac:chgData name="り ぶ" userId="e79b0678f96bfbc0" providerId="LiveId" clId="{F8492C5D-CE0C-41EA-A0F8-855C6FF595D5}" dt="2024-06-11T06:32:50.736" v="612" actId="1076"/>
          <ac:spMkLst>
            <pc:docMk/>
            <pc:sldMk cId="501606332" sldId="406"/>
            <ac:spMk id="5" creationId="{4538E6DB-B58F-86A5-2DEB-9FB1A915ADFF}"/>
          </ac:spMkLst>
        </pc:spChg>
        <pc:graphicFrameChg chg="mod modGraphic">
          <ac:chgData name="り ぶ" userId="e79b0678f96bfbc0" providerId="LiveId" clId="{F8492C5D-CE0C-41EA-A0F8-855C6FF595D5}" dt="2024-06-11T06:32:11.915" v="505" actId="947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modSp mod">
        <pc:chgData name="り ぶ" userId="e79b0678f96bfbc0" providerId="LiveId" clId="{F8492C5D-CE0C-41EA-A0F8-855C6FF595D5}" dt="2024-06-11T06:28:57.961" v="454" actId="20577"/>
        <pc:sldMkLst>
          <pc:docMk/>
          <pc:sldMk cId="912575053" sldId="407"/>
        </pc:sldMkLst>
        <pc:graphicFrameChg chg="mod modGraphic">
          <ac:chgData name="り ぶ" userId="e79b0678f96bfbc0" providerId="LiveId" clId="{F8492C5D-CE0C-41EA-A0F8-855C6FF595D5}" dt="2024-06-11T06:28:57.961" v="454" actId="20577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modSp mod">
        <pc:chgData name="り ぶ" userId="e79b0678f96bfbc0" providerId="LiveId" clId="{F8492C5D-CE0C-41EA-A0F8-855C6FF595D5}" dt="2024-06-11T06:30:47.865" v="485" actId="20577"/>
        <pc:sldMkLst>
          <pc:docMk/>
          <pc:sldMk cId="1973445000" sldId="408"/>
        </pc:sldMkLst>
        <pc:graphicFrameChg chg="mod modGraphic">
          <ac:chgData name="り ぶ" userId="e79b0678f96bfbc0" providerId="LiveId" clId="{F8492C5D-CE0C-41EA-A0F8-855C6FF595D5}" dt="2024-06-11T06:30:47.865" v="485" actId="20577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modSp mod">
        <pc:chgData name="り ぶ" userId="e79b0678f96bfbc0" providerId="LiveId" clId="{F8492C5D-CE0C-41EA-A0F8-855C6FF595D5}" dt="2024-06-11T06:31:39.340" v="491" actId="20577"/>
        <pc:sldMkLst>
          <pc:docMk/>
          <pc:sldMk cId="2972712142" sldId="409"/>
        </pc:sldMkLst>
        <pc:graphicFrameChg chg="mod modGraphic">
          <ac:chgData name="り ぶ" userId="e79b0678f96bfbc0" providerId="LiveId" clId="{F8492C5D-CE0C-41EA-A0F8-855C6FF595D5}" dt="2024-06-11T06:31:39.340" v="491" actId="20577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addSp delSp modSp mod">
        <pc:chgData name="り ぶ" userId="e79b0678f96bfbc0" providerId="LiveId" clId="{F8492C5D-CE0C-41EA-A0F8-855C6FF595D5}" dt="2024-06-05T02:16:14.232" v="39" actId="1076"/>
        <pc:sldMkLst>
          <pc:docMk/>
          <pc:sldMk cId="1785714295" sldId="413"/>
        </pc:sldMkLst>
        <pc:spChg chg="add del mod">
          <ac:chgData name="り ぶ" userId="e79b0678f96bfbc0" providerId="LiveId" clId="{F8492C5D-CE0C-41EA-A0F8-855C6FF595D5}" dt="2024-06-05T02:15:53.482" v="4" actId="478"/>
          <ac:spMkLst>
            <pc:docMk/>
            <pc:sldMk cId="1785714295" sldId="413"/>
            <ac:spMk id="4" creationId="{9D3A52A4-DC24-62AD-39B0-2E81F2B40A8A}"/>
          </ac:spMkLst>
        </pc:spChg>
        <pc:spChg chg="mod">
          <ac:chgData name="り ぶ" userId="e79b0678f96bfbc0" providerId="LiveId" clId="{F8492C5D-CE0C-41EA-A0F8-855C6FF595D5}" dt="2024-06-05T02:16:14.232" v="39" actId="1076"/>
          <ac:spMkLst>
            <pc:docMk/>
            <pc:sldMk cId="1785714295" sldId="413"/>
            <ac:spMk id="6" creationId="{60B8BD91-72F5-7656-5C95-B8A1403B482A}"/>
          </ac:spMkLst>
        </pc:spChg>
        <pc:spChg chg="mod">
          <ac:chgData name="り ぶ" userId="e79b0678f96bfbc0" providerId="LiveId" clId="{F8492C5D-CE0C-41EA-A0F8-855C6FF595D5}" dt="2024-06-05T02:16:07.195" v="37"/>
          <ac:spMkLst>
            <pc:docMk/>
            <pc:sldMk cId="1785714295" sldId="413"/>
            <ac:spMk id="10" creationId="{24553A67-072F-E70B-4A9C-EF60B7413342}"/>
          </ac:spMkLst>
        </pc:spChg>
        <pc:picChg chg="mod">
          <ac:chgData name="り ぶ" userId="e79b0678f96bfbc0" providerId="LiveId" clId="{F8492C5D-CE0C-41EA-A0F8-855C6FF595D5}" dt="2024-06-05T02:16:14.232" v="39" actId="1076"/>
          <ac:picMkLst>
            <pc:docMk/>
            <pc:sldMk cId="1785714295" sldId="413"/>
            <ac:picMk id="3" creationId="{B8D0F4A3-A7EA-0AEA-2AD5-DFE6E1A94B87}"/>
          </ac:picMkLst>
        </pc:picChg>
      </pc:sldChg>
      <pc:sldChg chg="modSp new mod">
        <pc:chgData name="り ぶ" userId="e79b0678f96bfbc0" providerId="LiveId" clId="{F8492C5D-CE0C-41EA-A0F8-855C6FF595D5}" dt="2024-06-05T02:20:26.315" v="77"/>
        <pc:sldMkLst>
          <pc:docMk/>
          <pc:sldMk cId="7890483" sldId="592"/>
        </pc:sldMkLst>
        <pc:spChg chg="mod">
          <ac:chgData name="り ぶ" userId="e79b0678f96bfbc0" providerId="LiveId" clId="{F8492C5D-CE0C-41EA-A0F8-855C6FF595D5}" dt="2024-06-05T02:20:26.315" v="77"/>
          <ac:spMkLst>
            <pc:docMk/>
            <pc:sldMk cId="7890483" sldId="592"/>
            <ac:spMk id="2" creationId="{2028DECE-8DCC-1855-6D87-743AEC032C28}"/>
          </ac:spMkLst>
        </pc:spChg>
      </pc:sldChg>
      <pc:sldChg chg="addSp modSp new mod modClrScheme chgLayout">
        <pc:chgData name="り ぶ" userId="e79b0678f96bfbc0" providerId="LiveId" clId="{F8492C5D-CE0C-41EA-A0F8-855C6FF595D5}" dt="2024-06-05T03:10:31.595" v="288"/>
        <pc:sldMkLst>
          <pc:docMk/>
          <pc:sldMk cId="3808748660" sldId="593"/>
        </pc:sldMkLst>
        <pc:spChg chg="mod ord">
          <ac:chgData name="り ぶ" userId="e79b0678f96bfbc0" providerId="LiveId" clId="{F8492C5D-CE0C-41EA-A0F8-855C6FF595D5}" dt="2024-06-05T02:53:50.228" v="148" actId="700"/>
          <ac:spMkLst>
            <pc:docMk/>
            <pc:sldMk cId="3808748660" sldId="593"/>
            <ac:spMk id="2" creationId="{FBBFB115-BE94-B037-FEB0-3F14ABABFDB0}"/>
          </ac:spMkLst>
        </pc:spChg>
        <pc:spChg chg="add mod ord">
          <ac:chgData name="り ぶ" userId="e79b0678f96bfbc0" providerId="LiveId" clId="{F8492C5D-CE0C-41EA-A0F8-855C6FF595D5}" dt="2024-06-05T03:10:31.595" v="288"/>
          <ac:spMkLst>
            <pc:docMk/>
            <pc:sldMk cId="3808748660" sldId="593"/>
            <ac:spMk id="3" creationId="{47C9131F-8FD4-B69C-FA87-FF450EE7E098}"/>
          </ac:spMkLst>
        </pc:spChg>
        <pc:picChg chg="add mod modCrop">
          <ac:chgData name="り ぶ" userId="e79b0678f96bfbc0" providerId="LiveId" clId="{F8492C5D-CE0C-41EA-A0F8-855C6FF595D5}" dt="2024-06-05T02:55:43.819" v="263" actId="1076"/>
          <ac:picMkLst>
            <pc:docMk/>
            <pc:sldMk cId="3808748660" sldId="593"/>
            <ac:picMk id="5" creationId="{E5FDC922-D07A-FA6A-389F-3A51FB486976}"/>
          </ac:picMkLst>
        </pc:picChg>
      </pc:sldChg>
    </pc:docChg>
  </pc:docChgLst>
  <pc:docChgLst>
    <pc:chgData name="り ぶ" userId="e79b0678f96bfbc0" providerId="LiveId" clId="{4885B9E0-A0CB-448A-BC3D-59BF5E8B43DE}"/>
    <pc:docChg chg="undo custSel addSld delSld modSld">
      <pc:chgData name="り ぶ" userId="e79b0678f96bfbc0" providerId="LiveId" clId="{4885B9E0-A0CB-448A-BC3D-59BF5E8B43DE}" dt="2024-02-02T03:45:12.545" v="2885"/>
      <pc:docMkLst>
        <pc:docMk/>
      </pc:docMkLst>
      <pc:sldChg chg="modSp mod">
        <pc:chgData name="り ぶ" userId="e79b0678f96bfbc0" providerId="LiveId" clId="{4885B9E0-A0CB-448A-BC3D-59BF5E8B43DE}" dt="2024-02-02T03:45:12.545" v="2885"/>
        <pc:sldMkLst>
          <pc:docMk/>
          <pc:sldMk cId="3770236491" sldId="380"/>
        </pc:sldMkLst>
        <pc:spChg chg="mod">
          <ac:chgData name="り ぶ" userId="e79b0678f96bfbc0" providerId="LiveId" clId="{4885B9E0-A0CB-448A-BC3D-59BF5E8B43DE}" dt="2024-02-02T03:45:12.545" v="2885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4885B9E0-A0CB-448A-BC3D-59BF5E8B43DE}" dt="2024-02-02T01:10:13.733" v="1118"/>
        <pc:sldMkLst>
          <pc:docMk/>
          <pc:sldMk cId="1373438631" sldId="403"/>
        </pc:sldMkLst>
        <pc:spChg chg="mod">
          <ac:chgData name="り ぶ" userId="e79b0678f96bfbc0" providerId="LiveId" clId="{4885B9E0-A0CB-448A-BC3D-59BF5E8B43DE}" dt="2024-02-02T01:06:34.806" v="628"/>
          <ac:spMkLst>
            <pc:docMk/>
            <pc:sldMk cId="1373438631" sldId="403"/>
            <ac:spMk id="2" creationId="{0E3FCFBE-1663-F8DB-53AB-6172E59FA041}"/>
          </ac:spMkLst>
        </pc:spChg>
        <pc:spChg chg="mod">
          <ac:chgData name="り ぶ" userId="e79b0678f96bfbc0" providerId="LiveId" clId="{4885B9E0-A0CB-448A-BC3D-59BF5E8B43DE}" dt="2024-02-02T01:10:13.733" v="1118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new mod modClrScheme chgLayout">
        <pc:chgData name="り ぶ" userId="e79b0678f96bfbc0" providerId="LiveId" clId="{4885B9E0-A0CB-448A-BC3D-59BF5E8B43DE}" dt="2024-02-02T01:09:37.854" v="1104" actId="27636"/>
        <pc:sldMkLst>
          <pc:docMk/>
          <pc:sldMk cId="3175533999" sldId="404"/>
        </pc:sldMkLst>
        <pc:spChg chg="del mod ord">
          <ac:chgData name="り ぶ" userId="e79b0678f96bfbc0" providerId="LiveId" clId="{4885B9E0-A0CB-448A-BC3D-59BF5E8B43DE}" dt="2024-02-02T01:08:14.828" v="817" actId="700"/>
          <ac:spMkLst>
            <pc:docMk/>
            <pc:sldMk cId="3175533999" sldId="404"/>
            <ac:spMk id="2" creationId="{74247932-3EAB-924A-EDB1-FA0D20902BAB}"/>
          </ac:spMkLst>
        </pc:spChg>
        <pc:spChg chg="add mod ord">
          <ac:chgData name="り ぶ" userId="e79b0678f96bfbc0" providerId="LiveId" clId="{4885B9E0-A0CB-448A-BC3D-59BF5E8B43DE}" dt="2024-02-02T01:08:25.604" v="869"/>
          <ac:spMkLst>
            <pc:docMk/>
            <pc:sldMk cId="3175533999" sldId="404"/>
            <ac:spMk id="3" creationId="{51AB58C3-C71E-2ACB-EBD6-DD4A408F22E0}"/>
          </ac:spMkLst>
        </pc:spChg>
        <pc:spChg chg="add mod ord">
          <ac:chgData name="り ぶ" userId="e79b0678f96bfbc0" providerId="LiveId" clId="{4885B9E0-A0CB-448A-BC3D-59BF5E8B43DE}" dt="2024-02-02T01:09:37.854" v="1104" actId="27636"/>
          <ac:spMkLst>
            <pc:docMk/>
            <pc:sldMk cId="3175533999" sldId="404"/>
            <ac:spMk id="4" creationId="{430AA5C7-AAA5-FCFB-B559-F1BCA94D835E}"/>
          </ac:spMkLst>
        </pc:spChg>
      </pc:sldChg>
      <pc:sldChg chg="addSp delSp modSp new mod">
        <pc:chgData name="り ぶ" userId="e79b0678f96bfbc0" providerId="LiveId" clId="{4885B9E0-A0CB-448A-BC3D-59BF5E8B43DE}" dt="2024-02-02T01:27:41.079" v="1925" actId="20577"/>
        <pc:sldMkLst>
          <pc:docMk/>
          <pc:sldMk cId="1683559286" sldId="405"/>
        </pc:sldMkLst>
        <pc:spChg chg="mod">
          <ac:chgData name="り ぶ" userId="e79b0678f96bfbc0" providerId="LiveId" clId="{4885B9E0-A0CB-448A-BC3D-59BF5E8B43DE}" dt="2024-02-02T01:27:41.079" v="1925" actId="20577"/>
          <ac:spMkLst>
            <pc:docMk/>
            <pc:sldMk cId="1683559286" sldId="405"/>
            <ac:spMk id="2" creationId="{9B999334-3C45-74BB-6C1B-966CFBBD1364}"/>
          </ac:spMkLst>
        </pc:spChg>
        <pc:graphicFrameChg chg="add del">
          <ac:chgData name="り ぶ" userId="e79b0678f96bfbc0" providerId="LiveId" clId="{4885B9E0-A0CB-448A-BC3D-59BF5E8B43DE}" dt="2024-02-02T01:15:30.496" v="1121" actId="3680"/>
          <ac:graphicFrameMkLst>
            <pc:docMk/>
            <pc:sldMk cId="1683559286" sldId="405"/>
            <ac:graphicFrameMk id="3" creationId="{3619A14C-3B98-89DE-D16D-7068A3E7A803}"/>
          </ac:graphicFrameMkLst>
        </pc:graphicFrameChg>
        <pc:graphicFrameChg chg="add mod modGraphic">
          <ac:chgData name="り ぶ" userId="e79b0678f96bfbc0" providerId="LiveId" clId="{4885B9E0-A0CB-448A-BC3D-59BF5E8B43DE}" dt="2024-02-02T01:19:56.446" v="1419" actId="1076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modSp new mod">
        <pc:chgData name="り ぶ" userId="e79b0678f96bfbc0" providerId="LiveId" clId="{4885B9E0-A0CB-448A-BC3D-59BF5E8B43DE}" dt="2024-02-02T01:27:44.907" v="1928" actId="20577"/>
        <pc:sldMkLst>
          <pc:docMk/>
          <pc:sldMk cId="501606332" sldId="406"/>
        </pc:sldMkLst>
        <pc:spChg chg="mod">
          <ac:chgData name="り ぶ" userId="e79b0678f96bfbc0" providerId="LiveId" clId="{4885B9E0-A0CB-448A-BC3D-59BF5E8B43DE}" dt="2024-02-02T01:27:44.907" v="1928" actId="20577"/>
          <ac:spMkLst>
            <pc:docMk/>
            <pc:sldMk cId="501606332" sldId="406"/>
            <ac:spMk id="2" creationId="{47624F0B-4E9C-3B2B-7D41-AF35412547F7}"/>
          </ac:spMkLst>
        </pc:spChg>
        <pc:graphicFrameChg chg="add mod modGraphic">
          <ac:chgData name="り ぶ" userId="e79b0678f96bfbc0" providerId="LiveId" clId="{4885B9E0-A0CB-448A-BC3D-59BF5E8B43DE}" dt="2024-02-02T01:27:10.512" v="1904" actId="1076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addSp modSp new mod">
        <pc:chgData name="り ぶ" userId="e79b0678f96bfbc0" providerId="LiveId" clId="{4885B9E0-A0CB-448A-BC3D-59BF5E8B43DE}" dt="2024-02-02T01:26:56.529" v="1902" actId="14734"/>
        <pc:sldMkLst>
          <pc:docMk/>
          <pc:sldMk cId="912575053" sldId="407"/>
        </pc:sldMkLst>
        <pc:spChg chg="mod">
          <ac:chgData name="り ぶ" userId="e79b0678f96bfbc0" providerId="LiveId" clId="{4885B9E0-A0CB-448A-BC3D-59BF5E8B43DE}" dt="2024-02-02T01:24:19.669" v="1664"/>
          <ac:spMkLst>
            <pc:docMk/>
            <pc:sldMk cId="912575053" sldId="407"/>
            <ac:spMk id="2" creationId="{38750ECA-7832-925E-8701-ACE7230C9B53}"/>
          </ac:spMkLst>
        </pc:spChg>
        <pc:graphicFrameChg chg="add mod modGraphic">
          <ac:chgData name="り ぶ" userId="e79b0678f96bfbc0" providerId="LiveId" clId="{4885B9E0-A0CB-448A-BC3D-59BF5E8B43DE}" dt="2024-02-02T01:26:56.529" v="1902" actId="14734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addSp modSp new mod">
        <pc:chgData name="り ぶ" userId="e79b0678f96bfbc0" providerId="LiveId" clId="{4885B9E0-A0CB-448A-BC3D-59BF5E8B43DE}" dt="2024-02-02T01:29:48.837" v="2118" actId="1076"/>
        <pc:sldMkLst>
          <pc:docMk/>
          <pc:sldMk cId="1973445000" sldId="408"/>
        </pc:sldMkLst>
        <pc:spChg chg="mod">
          <ac:chgData name="り ぶ" userId="e79b0678f96bfbc0" providerId="LiveId" clId="{4885B9E0-A0CB-448A-BC3D-59BF5E8B43DE}" dt="2024-02-02T01:27:32.677" v="1922"/>
          <ac:spMkLst>
            <pc:docMk/>
            <pc:sldMk cId="1973445000" sldId="408"/>
            <ac:spMk id="2" creationId="{164B742B-BC12-844D-709B-1D7B31673299}"/>
          </ac:spMkLst>
        </pc:spChg>
        <pc:graphicFrameChg chg="add mod modGraphic">
          <ac:chgData name="り ぶ" userId="e79b0678f96bfbc0" providerId="LiveId" clId="{4885B9E0-A0CB-448A-BC3D-59BF5E8B43DE}" dt="2024-02-02T01:29:48.837" v="2118" actId="1076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addSp modSp new mod">
        <pc:chgData name="り ぶ" userId="e79b0678f96bfbc0" providerId="LiveId" clId="{4885B9E0-A0CB-448A-BC3D-59BF5E8B43DE}" dt="2024-02-02T01:37:00.897" v="2214" actId="1076"/>
        <pc:sldMkLst>
          <pc:docMk/>
          <pc:sldMk cId="2972712142" sldId="409"/>
        </pc:sldMkLst>
        <pc:spChg chg="mod">
          <ac:chgData name="り ぶ" userId="e79b0678f96bfbc0" providerId="LiveId" clId="{4885B9E0-A0CB-448A-BC3D-59BF5E8B43DE}" dt="2024-02-02T01:30:05.460" v="2127"/>
          <ac:spMkLst>
            <pc:docMk/>
            <pc:sldMk cId="2972712142" sldId="409"/>
            <ac:spMk id="2" creationId="{1534B449-E2C9-268E-4DE5-927248E05E54}"/>
          </ac:spMkLst>
        </pc:spChg>
        <pc:graphicFrameChg chg="add mod modGraphic">
          <ac:chgData name="り ぶ" userId="e79b0678f96bfbc0" providerId="LiveId" clId="{4885B9E0-A0CB-448A-BC3D-59BF5E8B43DE}" dt="2024-02-02T01:37:00.897" v="2214" actId="1076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new mod">
        <pc:chgData name="り ぶ" userId="e79b0678f96bfbc0" providerId="LiveId" clId="{4885B9E0-A0CB-448A-BC3D-59BF5E8B43DE}" dt="2024-02-02T01:38:14.405" v="2277"/>
        <pc:sldMkLst>
          <pc:docMk/>
          <pc:sldMk cId="1260853076" sldId="410"/>
        </pc:sldMkLst>
        <pc:spChg chg="mod">
          <ac:chgData name="り ぶ" userId="e79b0678f96bfbc0" providerId="LiveId" clId="{4885B9E0-A0CB-448A-BC3D-59BF5E8B43DE}" dt="2024-02-02T01:38:14.405" v="2277"/>
          <ac:spMkLst>
            <pc:docMk/>
            <pc:sldMk cId="1260853076" sldId="410"/>
            <ac:spMk id="2" creationId="{A72FCBE6-32A0-8E04-3FF8-11D9C4695EA9}"/>
          </ac:spMkLst>
        </pc:spChg>
      </pc:sldChg>
      <pc:sldChg chg="modSp new del mod">
        <pc:chgData name="り ぶ" userId="e79b0678f96bfbc0" providerId="LiveId" clId="{4885B9E0-A0CB-448A-BC3D-59BF5E8B43DE}" dt="2024-02-02T01:37:42.153" v="2244" actId="2696"/>
        <pc:sldMkLst>
          <pc:docMk/>
          <pc:sldMk cId="2902120674" sldId="410"/>
        </pc:sldMkLst>
        <pc:spChg chg="mod">
          <ac:chgData name="り ぶ" userId="e79b0678f96bfbc0" providerId="LiveId" clId="{4885B9E0-A0CB-448A-BC3D-59BF5E8B43DE}" dt="2024-02-02T01:37:32.502" v="2243"/>
          <ac:spMkLst>
            <pc:docMk/>
            <pc:sldMk cId="2902120674" sldId="410"/>
            <ac:spMk id="2" creationId="{35F5A884-0935-37FB-3EFC-682C0BC4EE66}"/>
          </ac:spMkLst>
        </pc:spChg>
      </pc:sldChg>
      <pc:sldChg chg="addSp modSp new mod modClrScheme chgLayout">
        <pc:chgData name="り ぶ" userId="e79b0678f96bfbc0" providerId="LiveId" clId="{4885B9E0-A0CB-448A-BC3D-59BF5E8B43DE}" dt="2024-02-02T01:50:10.800" v="2603" actId="1076"/>
        <pc:sldMkLst>
          <pc:docMk/>
          <pc:sldMk cId="3177936429" sldId="411"/>
        </pc:sldMkLst>
        <pc:spChg chg="mod ord">
          <ac:chgData name="り ぶ" userId="e79b0678f96bfbc0" providerId="LiveId" clId="{4885B9E0-A0CB-448A-BC3D-59BF5E8B43DE}" dt="2024-02-02T01:49:31.838" v="2503" actId="700"/>
          <ac:spMkLst>
            <pc:docMk/>
            <pc:sldMk cId="3177936429" sldId="411"/>
            <ac:spMk id="2" creationId="{1CCFF772-50AC-0700-D305-4A748E5857E4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3" creationId="{47C158AA-B27D-CAD3-A8A8-A8B1BA90520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4" creationId="{D6B76206-45A8-730A-FCC3-7BF51FC06E93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5" creationId="{7382C670-5CA0-7A1E-4268-BA713445A8A2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6" creationId="{A2316AC7-22AA-8E92-78CF-C913297921F1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7" creationId="{26A0A16F-8439-AEDA-98DF-5F4D27385DA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8" creationId="{7CD97197-536B-A354-062D-02240743E0C3}"/>
          </ac:spMkLst>
        </pc:spChg>
        <pc:spChg chg="add mod ord">
          <ac:chgData name="り ぶ" userId="e79b0678f96bfbc0" providerId="LiveId" clId="{4885B9E0-A0CB-448A-BC3D-59BF5E8B43DE}" dt="2024-02-02T01:50:02.891" v="2602" actId="15"/>
          <ac:spMkLst>
            <pc:docMk/>
            <pc:sldMk cId="3177936429" sldId="411"/>
            <ac:spMk id="9" creationId="{4A4BA432-35CF-6168-00EF-95AB074F0395}"/>
          </ac:spMkLst>
        </pc:spChg>
        <pc:picChg chg="add mod">
          <ac:chgData name="り ぶ" userId="e79b0678f96bfbc0" providerId="LiveId" clId="{4885B9E0-A0CB-448A-BC3D-59BF5E8B43DE}" dt="2024-02-02T01:50:10.800" v="2603" actId="1076"/>
          <ac:picMkLst>
            <pc:docMk/>
            <pc:sldMk cId="3177936429" sldId="411"/>
            <ac:picMk id="1026" creationId="{98C03FB2-D90A-60FC-60F4-1DD5C705E13B}"/>
          </ac:picMkLst>
        </pc:picChg>
      </pc:sldChg>
      <pc:sldChg chg="addSp delSp modSp new mod modClrScheme chgLayout">
        <pc:chgData name="り ぶ" userId="e79b0678f96bfbc0" providerId="LiveId" clId="{4885B9E0-A0CB-448A-BC3D-59BF5E8B43DE}" dt="2024-02-02T01:54:38.946" v="2664" actId="1076"/>
        <pc:sldMkLst>
          <pc:docMk/>
          <pc:sldMk cId="1428365577" sldId="412"/>
        </pc:sldMkLst>
        <pc:spChg chg="mod ord">
          <ac:chgData name="り ぶ" userId="e79b0678f96bfbc0" providerId="LiveId" clId="{4885B9E0-A0CB-448A-BC3D-59BF5E8B43DE}" dt="2024-02-02T01:54:15.855" v="2650" actId="700"/>
          <ac:spMkLst>
            <pc:docMk/>
            <pc:sldMk cId="1428365577" sldId="412"/>
            <ac:spMk id="2" creationId="{986AF09C-3314-4C26-0F70-37C774F78D48}"/>
          </ac:spMkLst>
        </pc:spChg>
        <pc:spChg chg="add del mod">
          <ac:chgData name="り ぶ" userId="e79b0678f96bfbc0" providerId="LiveId" clId="{4885B9E0-A0CB-448A-BC3D-59BF5E8B43DE}" dt="2024-02-02T01:51:29.803" v="2607" actId="478"/>
          <ac:spMkLst>
            <pc:docMk/>
            <pc:sldMk cId="1428365577" sldId="412"/>
            <ac:spMk id="3" creationId="{E1D14AD0-0808-E65E-E655-F244F8D85A3B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5" creationId="{6EC627C8-66D4-75A8-A425-7D5509B68595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6" creationId="{66A6082E-CA8A-C801-A312-FB7520C38C84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7" creationId="{B254FAD3-696A-E72F-94BA-C7594B2087A9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8" creationId="{B4AA9421-7FF7-9D52-C8FE-9C8B4BC7239F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9" creationId="{21EC942F-AB5E-535C-C6F2-934B84CB81B8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10" creationId="{F2ED341C-2D3E-D3C0-CF8E-6DD2EC220ECB}"/>
          </ac:spMkLst>
        </pc:spChg>
        <pc:spChg chg="add mod ord">
          <ac:chgData name="り ぶ" userId="e79b0678f96bfbc0" providerId="LiveId" clId="{4885B9E0-A0CB-448A-BC3D-59BF5E8B43DE}" dt="2024-02-02T01:54:31.990" v="2663" actId="20577"/>
          <ac:spMkLst>
            <pc:docMk/>
            <pc:sldMk cId="1428365577" sldId="412"/>
            <ac:spMk id="11" creationId="{72769FB4-57AD-04EA-A664-8C85D009F02E}"/>
          </ac:spMkLst>
        </pc:spChg>
        <pc:picChg chg="add del">
          <ac:chgData name="り ぶ" userId="e79b0678f96bfbc0" providerId="LiveId" clId="{4885B9E0-A0CB-448A-BC3D-59BF5E8B43DE}" dt="2024-02-02T01:51:29.803" v="2607" actId="478"/>
          <ac:picMkLst>
            <pc:docMk/>
            <pc:sldMk cId="1428365577" sldId="412"/>
            <ac:picMk id="4" creationId="{1D95BA49-7937-7867-4BA9-D2651D178E1E}"/>
          </ac:picMkLst>
        </pc:picChg>
        <pc:picChg chg="add mod">
          <ac:chgData name="り ぶ" userId="e79b0678f96bfbc0" providerId="LiveId" clId="{4885B9E0-A0CB-448A-BC3D-59BF5E8B43DE}" dt="2024-02-02T01:54:38.946" v="2664" actId="1076"/>
          <ac:picMkLst>
            <pc:docMk/>
            <pc:sldMk cId="1428365577" sldId="412"/>
            <ac:picMk id="2050" creationId="{1A8D61C8-5CA8-C286-01FC-B42B01447459}"/>
          </ac:picMkLst>
        </pc:picChg>
      </pc:sldChg>
      <pc:sldChg chg="addSp modSp new mod modClrScheme chgLayout">
        <pc:chgData name="り ぶ" userId="e79b0678f96bfbc0" providerId="LiveId" clId="{4885B9E0-A0CB-448A-BC3D-59BF5E8B43DE}" dt="2024-02-02T01:59:39.090" v="2871"/>
        <pc:sldMkLst>
          <pc:docMk/>
          <pc:sldMk cId="1785714295" sldId="413"/>
        </pc:sldMkLst>
        <pc:spChg chg="mod ord">
          <ac:chgData name="り ぶ" userId="e79b0678f96bfbc0" providerId="LiveId" clId="{4885B9E0-A0CB-448A-BC3D-59BF5E8B43DE}" dt="2024-02-02T01:59:16.111" v="2811" actId="700"/>
          <ac:spMkLst>
            <pc:docMk/>
            <pc:sldMk cId="1785714295" sldId="413"/>
            <ac:spMk id="2" creationId="{81623C84-1056-2C58-EA48-11AA170C31F1}"/>
          </ac:spMkLst>
        </pc:spChg>
        <pc:spChg chg="add">
          <ac:chgData name="り ぶ" userId="e79b0678f96bfbc0" providerId="LiveId" clId="{4885B9E0-A0CB-448A-BC3D-59BF5E8B43DE}" dt="2024-02-02T01:56:50.142" v="2713"/>
          <ac:spMkLst>
            <pc:docMk/>
            <pc:sldMk cId="1785714295" sldId="413"/>
            <ac:spMk id="4" creationId="{4C19C18A-C41C-9D39-CA0C-A1771938475C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6" creationId="{60B8BD91-72F5-7656-5C95-B8A1403B482A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7" creationId="{DD75CFE9-AEA7-7ADA-2161-0C6D99A5F012}"/>
          </ac:spMkLst>
        </pc:spChg>
        <pc:spChg chg="add mod">
          <ac:chgData name="り ぶ" userId="e79b0678f96bfbc0" providerId="LiveId" clId="{4885B9E0-A0CB-448A-BC3D-59BF5E8B43DE}" dt="2024-02-02T01:59:39.090" v="2871"/>
          <ac:spMkLst>
            <pc:docMk/>
            <pc:sldMk cId="1785714295" sldId="413"/>
            <ac:spMk id="9" creationId="{7F549E1B-7A27-EF87-FF52-4249B56EDE66}"/>
          </ac:spMkLst>
        </pc:spChg>
        <pc:spChg chg="add mod ord">
          <ac:chgData name="り ぶ" userId="e79b0678f96bfbc0" providerId="LiveId" clId="{4885B9E0-A0CB-448A-BC3D-59BF5E8B43DE}" dt="2024-02-02T01:59:32.020" v="2859"/>
          <ac:spMkLst>
            <pc:docMk/>
            <pc:sldMk cId="1785714295" sldId="413"/>
            <ac:spMk id="10" creationId="{24553A67-072F-E70B-4A9C-EF60B7413342}"/>
          </ac:spMkLst>
        </pc:sp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3" creationId="{B8D0F4A3-A7EA-0AEA-2AD5-DFE6E1A94B87}"/>
          </ac:picMkLst>
        </pc:pic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5" creationId="{9795256E-3A02-AFB2-9FBD-0FA4ED12E8C8}"/>
          </ac:picMkLst>
        </pc:picChg>
        <pc:picChg chg="add mod modCrop">
          <ac:chgData name="り ぶ" userId="e79b0678f96bfbc0" providerId="LiveId" clId="{4885B9E0-A0CB-448A-BC3D-59BF5E8B43DE}" dt="2024-02-02T01:58:41.773" v="2783" actId="1076"/>
          <ac:picMkLst>
            <pc:docMk/>
            <pc:sldMk cId="1785714295" sldId="413"/>
            <ac:picMk id="8" creationId="{4F67449D-41F0-3AF2-55EE-816D20889C1F}"/>
          </ac:picMkLst>
        </pc:picChg>
      </pc:sldChg>
    </pc:docChg>
  </pc:docChgLst>
  <pc:docChgLst>
    <pc:chgData name="り ぶ" userId="e79b0678f96bfbc0" providerId="LiveId" clId="{F90759A6-7616-4ACA-AC83-51969EBDA675}"/>
    <pc:docChg chg="undo custSel addSld delSld modSld sldOrd">
      <pc:chgData name="り ぶ" userId="e79b0678f96bfbc0" providerId="LiveId" clId="{F90759A6-7616-4ACA-AC83-51969EBDA675}" dt="2024-02-01T07:08:23.571" v="3727" actId="27636"/>
      <pc:docMkLst>
        <pc:docMk/>
      </pc:docMkLst>
      <pc:sldChg chg="modSp mod">
        <pc:chgData name="り ぶ" userId="e79b0678f96bfbc0" providerId="LiveId" clId="{F90759A6-7616-4ACA-AC83-51969EBDA675}" dt="2024-02-01T02:18:55.420" v="13"/>
        <pc:sldMkLst>
          <pc:docMk/>
          <pc:sldMk cId="3770236491" sldId="380"/>
        </pc:sldMkLst>
        <pc:spChg chg="mod">
          <ac:chgData name="り ぶ" userId="e79b0678f96bfbc0" providerId="LiveId" clId="{F90759A6-7616-4ACA-AC83-51969EBDA675}" dt="2024-02-01T02:18:55.420" v="13"/>
          <ac:spMkLst>
            <pc:docMk/>
            <pc:sldMk cId="3770236491" sldId="380"/>
            <ac:spMk id="2" creationId="{6B5A9657-0BCA-9C9B-0D22-4A47038F2E81}"/>
          </ac:spMkLst>
        </pc:spChg>
      </pc:sldChg>
      <pc:sldChg chg="modSp add mod">
        <pc:chgData name="り ぶ" userId="e79b0678f96bfbc0" providerId="LiveId" clId="{F90759A6-7616-4ACA-AC83-51969EBDA675}" dt="2024-02-01T02:41:55.240" v="49"/>
        <pc:sldMkLst>
          <pc:docMk/>
          <pc:sldMk cId="3765560559" sldId="385"/>
        </pc:sldMkLst>
        <pc:spChg chg="mod">
          <ac:chgData name="り ぶ" userId="e79b0678f96bfbc0" providerId="LiveId" clId="{F90759A6-7616-4ACA-AC83-51969EBDA675}" dt="2024-02-01T02:41:55.240" v="49"/>
          <ac:spMkLst>
            <pc:docMk/>
            <pc:sldMk cId="3765560559" sldId="385"/>
            <ac:spMk id="2" creationId="{1CFA551F-F79B-B983-79B0-A43DD6D39EE2}"/>
          </ac:spMkLst>
        </pc:spChg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149769201" sldId="50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23806428" sldId="51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408879859" sldId="51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70763989" sldId="51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0305898" sldId="51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14215342" sldId="51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58225683" sldId="51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31380792" sldId="52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44630935" sldId="52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03072708" sldId="52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5744823" sldId="52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39972597" sldId="52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876963837" sldId="52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531658785" sldId="53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36545298" sldId="53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33950043" sldId="53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41954884" sldId="53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367456425" sldId="53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8398192" sldId="53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875087239" sldId="53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195183714" sldId="53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52134475" sldId="53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97262359" sldId="54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278480328" sldId="54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205939482" sldId="54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650983268" sldId="54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7095439" sldId="54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81371838" sldId="54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910514616" sldId="546"/>
        </pc:sldMkLst>
      </pc:sldChg>
      <pc:sldChg chg="modSp new mod">
        <pc:chgData name="り ぶ" userId="e79b0678f96bfbc0" providerId="LiveId" clId="{F90759A6-7616-4ACA-AC83-51969EBDA675}" dt="2024-02-01T02:19:16.370" v="46"/>
        <pc:sldMkLst>
          <pc:docMk/>
          <pc:sldMk cId="3309090933" sldId="547"/>
        </pc:sldMkLst>
        <pc:spChg chg="mod">
          <ac:chgData name="り ぶ" userId="e79b0678f96bfbc0" providerId="LiveId" clId="{F90759A6-7616-4ACA-AC83-51969EBDA675}" dt="2024-02-01T02:19:16.370" v="46"/>
          <ac:spMkLst>
            <pc:docMk/>
            <pc:sldMk cId="3309090933" sldId="547"/>
            <ac:spMk id="2" creationId="{6AFA4A1C-670C-A769-0ADC-8958CEEEF089}"/>
          </ac:spMkLst>
        </pc:spChg>
      </pc:sldChg>
      <pc:sldChg chg="addSp modSp new mod">
        <pc:chgData name="り ぶ" userId="e79b0678f96bfbc0" providerId="LiveId" clId="{F90759A6-7616-4ACA-AC83-51969EBDA675}" dt="2024-02-01T02:59:23.680" v="998"/>
        <pc:sldMkLst>
          <pc:docMk/>
          <pc:sldMk cId="3581783374" sldId="548"/>
        </pc:sldMkLst>
        <pc:spChg chg="mod">
          <ac:chgData name="り ぶ" userId="e79b0678f96bfbc0" providerId="LiveId" clId="{F90759A6-7616-4ACA-AC83-51969EBDA675}" dt="2024-02-01T02:45:04.823" v="270"/>
          <ac:spMkLst>
            <pc:docMk/>
            <pc:sldMk cId="3581783374" sldId="548"/>
            <ac:spMk id="2" creationId="{0D51AFD7-F112-6B69-ABAD-BDFCF8C337B3}"/>
          </ac:spMkLst>
        </pc:spChg>
        <pc:spChg chg="mod">
          <ac:chgData name="り ぶ" userId="e79b0678f96bfbc0" providerId="LiveId" clId="{F90759A6-7616-4ACA-AC83-51969EBDA675}" dt="2024-02-01T02:45:42.770" v="292"/>
          <ac:spMkLst>
            <pc:docMk/>
            <pc:sldMk cId="3581783374" sldId="548"/>
            <ac:spMk id="3" creationId="{9544FD66-0385-8F5D-F31B-E007FCD88F2E}"/>
          </ac:spMkLst>
        </pc:spChg>
        <pc:spChg chg="add mod">
          <ac:chgData name="り ぶ" userId="e79b0678f96bfbc0" providerId="LiveId" clId="{F90759A6-7616-4ACA-AC83-51969EBDA675}" dt="2024-02-01T02:59:23.680" v="998"/>
          <ac:spMkLst>
            <pc:docMk/>
            <pc:sldMk cId="3581783374" sldId="548"/>
            <ac:spMk id="4" creationId="{FE8FAB20-9BCD-6941-8BC0-3288787779DA}"/>
          </ac:spMkLst>
        </pc:spChg>
      </pc:sldChg>
      <pc:sldChg chg="modSp add mod">
        <pc:chgData name="り ぶ" userId="e79b0678f96bfbc0" providerId="LiveId" clId="{F90759A6-7616-4ACA-AC83-51969EBDA675}" dt="2024-02-01T02:47:15.996" v="329"/>
        <pc:sldMkLst>
          <pc:docMk/>
          <pc:sldMk cId="937523892" sldId="549"/>
        </pc:sldMkLst>
        <pc:spChg chg="mod">
          <ac:chgData name="り ぶ" userId="e79b0678f96bfbc0" providerId="LiveId" clId="{F90759A6-7616-4ACA-AC83-51969EBDA675}" dt="2024-02-01T02:47:04.754" v="307"/>
          <ac:spMkLst>
            <pc:docMk/>
            <pc:sldMk cId="937523892" sldId="549"/>
            <ac:spMk id="2" creationId="{E8ED73BC-3FE4-6EA9-A1B2-8AE89833830A}"/>
          </ac:spMkLst>
        </pc:spChg>
        <pc:spChg chg="mod">
          <ac:chgData name="り ぶ" userId="e79b0678f96bfbc0" providerId="LiveId" clId="{F90759A6-7616-4ACA-AC83-51969EBDA675}" dt="2024-02-01T02:47:15.996" v="329"/>
          <ac:spMkLst>
            <pc:docMk/>
            <pc:sldMk cId="937523892" sldId="549"/>
            <ac:spMk id="3" creationId="{D555FC3D-3C11-8422-F7B4-B610419555D5}"/>
          </ac:spMkLst>
        </pc:spChg>
      </pc:sldChg>
      <pc:sldChg chg="addSp delSp modSp new mod">
        <pc:chgData name="り ぶ" userId="e79b0678f96bfbc0" providerId="LiveId" clId="{F90759A6-7616-4ACA-AC83-51969EBDA675}" dt="2024-02-01T02:52:11.937" v="507" actId="20577"/>
        <pc:sldMkLst>
          <pc:docMk/>
          <pc:sldMk cId="2154047841" sldId="550"/>
        </pc:sldMkLst>
        <pc:spChg chg="mod">
          <ac:chgData name="り ぶ" userId="e79b0678f96bfbc0" providerId="LiveId" clId="{F90759A6-7616-4ACA-AC83-51969EBDA675}" dt="2024-02-01T02:52:11.937" v="507" actId="20577"/>
          <ac:spMkLst>
            <pc:docMk/>
            <pc:sldMk cId="2154047841" sldId="550"/>
            <ac:spMk id="2" creationId="{7406E44A-78D7-DEEE-EDE6-D922142F37E8}"/>
          </ac:spMkLst>
        </pc:spChg>
        <pc:spChg chg="add mod">
          <ac:chgData name="り ぶ" userId="e79b0678f96bfbc0" providerId="LiveId" clId="{F90759A6-7616-4ACA-AC83-51969EBDA675}" dt="2024-02-01T02:48:09.338" v="391" actId="1076"/>
          <ac:spMkLst>
            <pc:docMk/>
            <pc:sldMk cId="2154047841" sldId="550"/>
            <ac:spMk id="3" creationId="{43033B77-E035-D525-E31E-E4477BB83135}"/>
          </ac:spMkLst>
        </pc:spChg>
        <pc:spChg chg="add mod">
          <ac:chgData name="り ぶ" userId="e79b0678f96bfbc0" providerId="LiveId" clId="{F90759A6-7616-4ACA-AC83-51969EBDA675}" dt="2024-02-01T02:49:37.689" v="409" actId="14100"/>
          <ac:spMkLst>
            <pc:docMk/>
            <pc:sldMk cId="2154047841" sldId="550"/>
            <ac:spMk id="6" creationId="{356ADD89-21B6-9951-5D44-71CFC3452261}"/>
          </ac:spMkLst>
        </pc:spChg>
        <pc:spChg chg="add del">
          <ac:chgData name="り ぶ" userId="e79b0678f96bfbc0" providerId="LiveId" clId="{F90759A6-7616-4ACA-AC83-51969EBDA675}" dt="2024-02-01T02:50:00.637" v="411" actId="21"/>
          <ac:spMkLst>
            <pc:docMk/>
            <pc:sldMk cId="2154047841" sldId="550"/>
            <ac:spMk id="7" creationId="{A0956EA2-2F29-09EF-A961-EF4ED26E0543}"/>
          </ac:spMkLst>
        </pc:spChg>
        <pc:spChg chg="add mod">
          <ac:chgData name="り ぶ" userId="e79b0678f96bfbc0" providerId="LiveId" clId="{F90759A6-7616-4ACA-AC83-51969EBDA675}" dt="2024-02-01T02:50:18.566" v="444" actId="1076"/>
          <ac:spMkLst>
            <pc:docMk/>
            <pc:sldMk cId="2154047841" sldId="550"/>
            <ac:spMk id="8" creationId="{D2618660-9410-21DD-2D02-E650DF16FEA7}"/>
          </ac:spMkLst>
        </pc:spChg>
        <pc:spChg chg="add mod">
          <ac:chgData name="り ぶ" userId="e79b0678f96bfbc0" providerId="LiveId" clId="{F90759A6-7616-4ACA-AC83-51969EBDA675}" dt="2024-02-01T02:52:05.180" v="506" actId="14100"/>
          <ac:spMkLst>
            <pc:docMk/>
            <pc:sldMk cId="2154047841" sldId="550"/>
            <ac:spMk id="11" creationId="{DFD7E5E6-B6ED-55CF-F15A-946857D92048}"/>
          </ac:spMkLst>
        </pc:spChg>
        <pc:spChg chg="add mod">
          <ac:chgData name="り ぶ" userId="e79b0678f96bfbc0" providerId="LiveId" clId="{F90759A6-7616-4ACA-AC83-51969EBDA675}" dt="2024-02-01T02:51:59.886" v="504" actId="1076"/>
          <ac:spMkLst>
            <pc:docMk/>
            <pc:sldMk cId="2154047841" sldId="550"/>
            <ac:spMk id="12" creationId="{40313AB6-8DB2-DD01-F1CD-5F08366689BA}"/>
          </ac:spMkLst>
        </pc:spChg>
        <pc:picChg chg="add mod modCrop">
          <ac:chgData name="り ぶ" userId="e79b0678f96bfbc0" providerId="LiveId" clId="{F90759A6-7616-4ACA-AC83-51969EBDA675}" dt="2024-02-01T02:51:18.605" v="450" actId="732"/>
          <ac:picMkLst>
            <pc:docMk/>
            <pc:sldMk cId="2154047841" sldId="550"/>
            <ac:picMk id="5" creationId="{E704F7F4-2ACD-B916-F0EF-AA4288FC8914}"/>
          </ac:picMkLst>
        </pc:picChg>
        <pc:picChg chg="add mod">
          <ac:chgData name="り ぶ" userId="e79b0678f96bfbc0" providerId="LiveId" clId="{F90759A6-7616-4ACA-AC83-51969EBDA675}" dt="2024-02-01T02:52:01.438" v="505" actId="1076"/>
          <ac:picMkLst>
            <pc:docMk/>
            <pc:sldMk cId="2154047841" sldId="550"/>
            <ac:picMk id="10" creationId="{B87B3D76-5EC3-72F0-0474-8886935A3CC0}"/>
          </ac:picMkLst>
        </pc:picChg>
      </pc:sldChg>
      <pc:sldChg chg="addSp modSp new mod modClrScheme chgLayout">
        <pc:chgData name="り ぶ" userId="e79b0678f96bfbc0" providerId="LiveId" clId="{F90759A6-7616-4ACA-AC83-51969EBDA675}" dt="2024-02-01T02:56:33.410" v="650"/>
        <pc:sldMkLst>
          <pc:docMk/>
          <pc:sldMk cId="311755332" sldId="551"/>
        </pc:sldMkLst>
        <pc:spChg chg="mod ord">
          <ac:chgData name="り ぶ" userId="e79b0678f96bfbc0" providerId="LiveId" clId="{F90759A6-7616-4ACA-AC83-51969EBDA675}" dt="2024-02-01T02:55:31.404" v="528" actId="700"/>
          <ac:spMkLst>
            <pc:docMk/>
            <pc:sldMk cId="311755332" sldId="551"/>
            <ac:spMk id="2" creationId="{B3D8162C-266D-98DE-6CA0-63D7026AE19F}"/>
          </ac:spMkLst>
        </pc:spChg>
        <pc:spChg chg="add mod ord">
          <ac:chgData name="り ぶ" userId="e79b0678f96bfbc0" providerId="LiveId" clId="{F90759A6-7616-4ACA-AC83-51969EBDA675}" dt="2024-02-01T02:56:33.410" v="650"/>
          <ac:spMkLst>
            <pc:docMk/>
            <pc:sldMk cId="311755332" sldId="551"/>
            <ac:spMk id="3" creationId="{461EABB6-1B73-CE2D-912B-D3ED387E6430}"/>
          </ac:spMkLst>
        </pc:spChg>
      </pc:sldChg>
      <pc:sldChg chg="modSp new mod ord">
        <pc:chgData name="り ぶ" userId="e79b0678f96bfbc0" providerId="LiveId" clId="{F90759A6-7616-4ACA-AC83-51969EBDA675}" dt="2024-02-01T02:59:34.548" v="1000"/>
        <pc:sldMkLst>
          <pc:docMk/>
          <pc:sldMk cId="3269497465" sldId="552"/>
        </pc:sldMkLst>
        <pc:spChg chg="mod">
          <ac:chgData name="り ぶ" userId="e79b0678f96bfbc0" providerId="LiveId" clId="{F90759A6-7616-4ACA-AC83-51969EBDA675}" dt="2024-02-01T02:57:26.987" v="697"/>
          <ac:spMkLst>
            <pc:docMk/>
            <pc:sldMk cId="3269497465" sldId="552"/>
            <ac:spMk id="2" creationId="{99E54E40-4D2A-85E8-D94C-56DCAFD1F27C}"/>
          </ac:spMkLst>
        </pc:spChg>
      </pc:sldChg>
      <pc:sldChg chg="modSp new mod ord">
        <pc:chgData name="り ぶ" userId="e79b0678f96bfbc0" providerId="LiveId" clId="{F90759A6-7616-4ACA-AC83-51969EBDA675}" dt="2024-02-01T03:05:09.618" v="1567"/>
        <pc:sldMkLst>
          <pc:docMk/>
          <pc:sldMk cId="841768923" sldId="553"/>
        </pc:sldMkLst>
        <pc:spChg chg="mod">
          <ac:chgData name="り ぶ" userId="e79b0678f96bfbc0" providerId="LiveId" clId="{F90759A6-7616-4ACA-AC83-51969EBDA675}" dt="2024-02-01T02:57:37.820" v="724"/>
          <ac:spMkLst>
            <pc:docMk/>
            <pc:sldMk cId="841768923" sldId="553"/>
            <ac:spMk id="2" creationId="{A8E0EE24-11FE-6262-75D4-4CF13D7B36A0}"/>
          </ac:spMkLst>
        </pc:spChg>
        <pc:spChg chg="mod">
          <ac:chgData name="り ぶ" userId="e79b0678f96bfbc0" providerId="LiveId" clId="{F90759A6-7616-4ACA-AC83-51969EBDA675}" dt="2024-02-01T03:05:09.618" v="1567"/>
          <ac:spMkLst>
            <pc:docMk/>
            <pc:sldMk cId="841768923" sldId="553"/>
            <ac:spMk id="3" creationId="{A7FE129E-D898-0818-AA8C-73327E9D24F8}"/>
          </ac:spMkLst>
        </pc:spChg>
      </pc:sldChg>
      <pc:sldChg chg="new del">
        <pc:chgData name="り ぶ" userId="e79b0678f96bfbc0" providerId="LiveId" clId="{F90759A6-7616-4ACA-AC83-51969EBDA675}" dt="2024-02-01T03:00:13.714" v="1002" actId="2696"/>
        <pc:sldMkLst>
          <pc:docMk/>
          <pc:sldMk cId="848984304" sldId="554"/>
        </pc:sldMkLst>
      </pc:sldChg>
      <pc:sldChg chg="modSp new mod">
        <pc:chgData name="り ぶ" userId="e79b0678f96bfbc0" providerId="LiveId" clId="{F90759A6-7616-4ACA-AC83-51969EBDA675}" dt="2024-02-01T03:52:46.153" v="2191" actId="20577"/>
        <pc:sldMkLst>
          <pc:docMk/>
          <pc:sldMk cId="2116195040" sldId="554"/>
        </pc:sldMkLst>
        <pc:spChg chg="mod">
          <ac:chgData name="り ぶ" userId="e79b0678f96bfbc0" providerId="LiveId" clId="{F90759A6-7616-4ACA-AC83-51969EBDA675}" dt="2024-02-01T03:01:27.320" v="1207"/>
          <ac:spMkLst>
            <pc:docMk/>
            <pc:sldMk cId="2116195040" sldId="554"/>
            <ac:spMk id="2" creationId="{500E1C82-9CDC-C8D4-8C27-15F8F99BACFB}"/>
          </ac:spMkLst>
        </pc:spChg>
        <pc:spChg chg="mod">
          <ac:chgData name="り ぶ" userId="e79b0678f96bfbc0" providerId="LiveId" clId="{F90759A6-7616-4ACA-AC83-51969EBDA675}" dt="2024-02-01T03:52:46.153" v="2191" actId="20577"/>
          <ac:spMkLst>
            <pc:docMk/>
            <pc:sldMk cId="2116195040" sldId="554"/>
            <ac:spMk id="3" creationId="{E889E278-2CC6-DD95-A68A-9B9027EC735B}"/>
          </ac:spMkLst>
        </pc:spChg>
      </pc:sldChg>
      <pc:sldChg chg="addSp modSp new mod modClrScheme chgLayout">
        <pc:chgData name="り ぶ" userId="e79b0678f96bfbc0" providerId="LiveId" clId="{F90759A6-7616-4ACA-AC83-51969EBDA675}" dt="2024-02-01T03:44:22.903" v="1688" actId="15"/>
        <pc:sldMkLst>
          <pc:docMk/>
          <pc:sldMk cId="399629652" sldId="555"/>
        </pc:sldMkLst>
        <pc:spChg chg="mod ord">
          <ac:chgData name="り ぶ" userId="e79b0678f96bfbc0" providerId="LiveId" clId="{F90759A6-7616-4ACA-AC83-51969EBDA675}" dt="2024-02-01T03:43:25.554" v="1610" actId="700"/>
          <ac:spMkLst>
            <pc:docMk/>
            <pc:sldMk cId="399629652" sldId="555"/>
            <ac:spMk id="2" creationId="{C8CF006E-90BD-5F18-648B-50763FE31866}"/>
          </ac:spMkLst>
        </pc:spChg>
        <pc:spChg chg="add mod ord">
          <ac:chgData name="り ぶ" userId="e79b0678f96bfbc0" providerId="LiveId" clId="{F90759A6-7616-4ACA-AC83-51969EBDA675}" dt="2024-02-01T03:44:22.903" v="1688" actId="15"/>
          <ac:spMkLst>
            <pc:docMk/>
            <pc:sldMk cId="399629652" sldId="555"/>
            <ac:spMk id="5" creationId="{8246F9E0-C82D-B4ED-C4EA-9AA2B4E89C59}"/>
          </ac:spMkLst>
        </pc:spChg>
        <pc:picChg chg="add mod">
          <ac:chgData name="り ぶ" userId="e79b0678f96bfbc0" providerId="LiveId" clId="{F90759A6-7616-4ACA-AC83-51969EBDA675}" dt="2024-02-01T03:43:49.768" v="1649" actId="1076"/>
          <ac:picMkLst>
            <pc:docMk/>
            <pc:sldMk cId="399629652" sldId="555"/>
            <ac:picMk id="4" creationId="{46F1963D-1C35-E3FA-310E-8D13C8288C3D}"/>
          </ac:picMkLst>
        </pc:picChg>
      </pc:sldChg>
      <pc:sldChg chg="modSp new mod">
        <pc:chgData name="り ぶ" userId="e79b0678f96bfbc0" providerId="LiveId" clId="{F90759A6-7616-4ACA-AC83-51969EBDA675}" dt="2024-02-01T06:54:05.627" v="2653"/>
        <pc:sldMkLst>
          <pc:docMk/>
          <pc:sldMk cId="4137933732" sldId="556"/>
        </pc:sldMkLst>
        <pc:spChg chg="mod">
          <ac:chgData name="り ぶ" userId="e79b0678f96bfbc0" providerId="LiveId" clId="{F90759A6-7616-4ACA-AC83-51969EBDA675}" dt="2024-02-01T03:44:51.675" v="1727"/>
          <ac:spMkLst>
            <pc:docMk/>
            <pc:sldMk cId="4137933732" sldId="556"/>
            <ac:spMk id="2" creationId="{E6879A96-17BF-3E89-7F46-1BFACC5754ED}"/>
          </ac:spMkLst>
        </pc:spChg>
        <pc:spChg chg="mod">
          <ac:chgData name="り ぶ" userId="e79b0678f96bfbc0" providerId="LiveId" clId="{F90759A6-7616-4ACA-AC83-51969EBDA675}" dt="2024-02-01T06:54:05.627" v="2653"/>
          <ac:spMkLst>
            <pc:docMk/>
            <pc:sldMk cId="4137933732" sldId="556"/>
            <ac:spMk id="3" creationId="{447D8594-9798-98A6-97F2-D921FDB44246}"/>
          </ac:spMkLst>
        </pc:spChg>
      </pc:sldChg>
      <pc:sldChg chg="modSp new mod">
        <pc:chgData name="り ぶ" userId="e79b0678f96bfbc0" providerId="LiveId" clId="{F90759A6-7616-4ACA-AC83-51969EBDA675}" dt="2024-02-01T03:46:45.872" v="1949"/>
        <pc:sldMkLst>
          <pc:docMk/>
          <pc:sldMk cId="3467085786" sldId="557"/>
        </pc:sldMkLst>
        <pc:spChg chg="mod">
          <ac:chgData name="り ぶ" userId="e79b0678f96bfbc0" providerId="LiveId" clId="{F90759A6-7616-4ACA-AC83-51969EBDA675}" dt="2024-02-01T03:46:45.872" v="1949"/>
          <ac:spMkLst>
            <pc:docMk/>
            <pc:sldMk cId="3467085786" sldId="557"/>
            <ac:spMk id="2" creationId="{C26A106D-D2F4-D946-8CC2-4A7E51FAC025}"/>
          </ac:spMkLst>
        </pc:spChg>
      </pc:sldChg>
      <pc:sldChg chg="addSp modSp new mod">
        <pc:chgData name="り ぶ" userId="e79b0678f96bfbc0" providerId="LiveId" clId="{F90759A6-7616-4ACA-AC83-51969EBDA675}" dt="2024-02-01T06:58:40.263" v="3198" actId="14100"/>
        <pc:sldMkLst>
          <pc:docMk/>
          <pc:sldMk cId="4291912646" sldId="558"/>
        </pc:sldMkLst>
        <pc:spChg chg="mod">
          <ac:chgData name="り ぶ" userId="e79b0678f96bfbc0" providerId="LiveId" clId="{F90759A6-7616-4ACA-AC83-51969EBDA675}" dt="2024-02-01T03:59:07.487" v="2215"/>
          <ac:spMkLst>
            <pc:docMk/>
            <pc:sldMk cId="4291912646" sldId="558"/>
            <ac:spMk id="2" creationId="{D694CD2A-8030-5EDE-5EEB-D7EE73A4DF37}"/>
          </ac:spMkLst>
        </pc:spChg>
        <pc:spChg chg="mod">
          <ac:chgData name="り ぶ" userId="e79b0678f96bfbc0" providerId="LiveId" clId="{F90759A6-7616-4ACA-AC83-51969EBDA675}" dt="2024-02-01T05:32:44.974" v="2355" actId="27636"/>
          <ac:spMkLst>
            <pc:docMk/>
            <pc:sldMk cId="4291912646" sldId="558"/>
            <ac:spMk id="3" creationId="{9CCC6C11-15DB-6DFB-6CB9-FC306673F0C4}"/>
          </ac:spMkLst>
        </pc:spChg>
        <pc:spChg chg="add mod">
          <ac:chgData name="り ぶ" userId="e79b0678f96bfbc0" providerId="LiveId" clId="{F90759A6-7616-4ACA-AC83-51969EBDA675}" dt="2024-02-01T06:58:40.263" v="3198" actId="14100"/>
          <ac:spMkLst>
            <pc:docMk/>
            <pc:sldMk cId="4291912646" sldId="558"/>
            <ac:spMk id="4" creationId="{E8AA2A38-6BA4-D750-7A78-2CFF0B1FC10F}"/>
          </ac:spMkLst>
        </pc:spChg>
      </pc:sldChg>
      <pc:sldChg chg="addSp delSp modSp new mod modClrScheme chgLayout">
        <pc:chgData name="り ぶ" userId="e79b0678f96bfbc0" providerId="LiveId" clId="{F90759A6-7616-4ACA-AC83-51969EBDA675}" dt="2024-02-01T03:52:34.770" v="2188"/>
        <pc:sldMkLst>
          <pc:docMk/>
          <pc:sldMk cId="1031885253" sldId="559"/>
        </pc:sldMkLst>
        <pc:spChg chg="mod ord">
          <ac:chgData name="り ぶ" userId="e79b0678f96bfbc0" providerId="LiveId" clId="{F90759A6-7616-4ACA-AC83-51969EBDA675}" dt="2024-02-01T03:51:53.029" v="2050" actId="700"/>
          <ac:spMkLst>
            <pc:docMk/>
            <pc:sldMk cId="1031885253" sldId="559"/>
            <ac:spMk id="2" creationId="{8C869F12-85CE-C17A-F036-36BB8163E224}"/>
          </ac:spMkLst>
        </pc:spChg>
        <pc:spChg chg="del">
          <ac:chgData name="り ぶ" userId="e79b0678f96bfbc0" providerId="LiveId" clId="{F90759A6-7616-4ACA-AC83-51969EBDA675}" dt="2024-02-01T03:47:41.850" v="1992" actId="700"/>
          <ac:spMkLst>
            <pc:docMk/>
            <pc:sldMk cId="1031885253" sldId="559"/>
            <ac:spMk id="3" creationId="{D522D40E-CAD4-F76A-5AB8-AD0282D716DB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6" creationId="{8847C173-0C33-5453-C2A2-98AECF35A0E5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7" creationId="{DC22536E-7957-A1DE-270D-BA5337DC130C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8" creationId="{FF3F0B1F-FB2B-A21B-E45E-3639028352C3}"/>
          </ac:spMkLst>
        </pc:spChg>
        <pc:spChg chg="add mod ord">
          <ac:chgData name="り ぶ" userId="e79b0678f96bfbc0" providerId="LiveId" clId="{F90759A6-7616-4ACA-AC83-51969EBDA675}" dt="2024-02-01T03:52:34.770" v="2188"/>
          <ac:spMkLst>
            <pc:docMk/>
            <pc:sldMk cId="1031885253" sldId="559"/>
            <ac:spMk id="9" creationId="{5A40E59E-89B4-9287-3668-1DBC7AE8A382}"/>
          </ac:spMkLst>
        </pc:spChg>
        <pc:picChg chg="add mod">
          <ac:chgData name="り ぶ" userId="e79b0678f96bfbc0" providerId="LiveId" clId="{F90759A6-7616-4ACA-AC83-51969EBDA675}" dt="2024-02-01T03:51:49.702" v="2049" actId="1076"/>
          <ac:picMkLst>
            <pc:docMk/>
            <pc:sldMk cId="1031885253" sldId="559"/>
            <ac:picMk id="5" creationId="{9DC162C3-1AEA-0593-CA2F-AD863D5719E1}"/>
          </ac:picMkLst>
        </pc:picChg>
      </pc:sldChg>
      <pc:sldChg chg="modSp new del mod">
        <pc:chgData name="り ぶ" userId="e79b0678f96bfbc0" providerId="LiveId" clId="{F90759A6-7616-4ACA-AC83-51969EBDA675}" dt="2024-02-01T06:52:44.350" v="2416" actId="2696"/>
        <pc:sldMkLst>
          <pc:docMk/>
          <pc:sldMk cId="397074820" sldId="560"/>
        </pc:sldMkLst>
        <pc:spChg chg="mod">
          <ac:chgData name="り ぶ" userId="e79b0678f96bfbc0" providerId="LiveId" clId="{F90759A6-7616-4ACA-AC83-51969EBDA675}" dt="2024-02-01T06:52:22.323" v="2390"/>
          <ac:spMkLst>
            <pc:docMk/>
            <pc:sldMk cId="397074820" sldId="560"/>
            <ac:spMk id="2" creationId="{C0FEF8BD-FBD6-AFAD-E3B9-A4646E4E1CD8}"/>
          </ac:spMkLst>
        </pc:spChg>
        <pc:spChg chg="mod">
          <ac:chgData name="り ぶ" userId="e79b0678f96bfbc0" providerId="LiveId" clId="{F90759A6-7616-4ACA-AC83-51969EBDA675}" dt="2024-02-01T06:52:38.344" v="2415" actId="20577"/>
          <ac:spMkLst>
            <pc:docMk/>
            <pc:sldMk cId="397074820" sldId="560"/>
            <ac:spMk id="3" creationId="{2D22D273-2F68-36C7-02C6-3FD14E605AE9}"/>
          </ac:spMkLst>
        </pc:spChg>
      </pc:sldChg>
      <pc:sldChg chg="modSp new mod">
        <pc:chgData name="り ぶ" userId="e79b0678f96bfbc0" providerId="LiveId" clId="{F90759A6-7616-4ACA-AC83-51969EBDA675}" dt="2024-02-01T06:57:25.984" v="3142" actId="20577"/>
        <pc:sldMkLst>
          <pc:docMk/>
          <pc:sldMk cId="3438214635" sldId="560"/>
        </pc:sldMkLst>
        <pc:spChg chg="mod">
          <ac:chgData name="り ぶ" userId="e79b0678f96bfbc0" providerId="LiveId" clId="{F90759A6-7616-4ACA-AC83-51969EBDA675}" dt="2024-02-01T06:53:04.725" v="2468"/>
          <ac:spMkLst>
            <pc:docMk/>
            <pc:sldMk cId="3438214635" sldId="560"/>
            <ac:spMk id="2" creationId="{EBCAAC7B-F3D6-B236-6060-CFC764DFE2BB}"/>
          </ac:spMkLst>
        </pc:spChg>
        <pc:spChg chg="mod">
          <ac:chgData name="り ぶ" userId="e79b0678f96bfbc0" providerId="LiveId" clId="{F90759A6-7616-4ACA-AC83-51969EBDA675}" dt="2024-02-01T06:57:25.984" v="3142" actId="20577"/>
          <ac:spMkLst>
            <pc:docMk/>
            <pc:sldMk cId="3438214635" sldId="560"/>
            <ac:spMk id="3" creationId="{AB202AED-ED1B-9086-065D-5381EF2A035E}"/>
          </ac:spMkLst>
        </pc:spChg>
      </pc:sldChg>
      <pc:sldChg chg="modSp new mod">
        <pc:chgData name="り ぶ" userId="e79b0678f96bfbc0" providerId="LiveId" clId="{F90759A6-7616-4ACA-AC83-51969EBDA675}" dt="2024-02-01T07:00:45.837" v="3311" actId="20577"/>
        <pc:sldMkLst>
          <pc:docMk/>
          <pc:sldMk cId="2136661841" sldId="561"/>
        </pc:sldMkLst>
        <pc:spChg chg="mod">
          <ac:chgData name="り ぶ" userId="e79b0678f96bfbc0" providerId="LiveId" clId="{F90759A6-7616-4ACA-AC83-51969EBDA675}" dt="2024-02-01T07:00:12.414" v="3218"/>
          <ac:spMkLst>
            <pc:docMk/>
            <pc:sldMk cId="2136661841" sldId="561"/>
            <ac:spMk id="2" creationId="{1EF8D01E-4A1A-836B-34E0-C61FAFEB768C}"/>
          </ac:spMkLst>
        </pc:spChg>
        <pc:spChg chg="mod">
          <ac:chgData name="り ぶ" userId="e79b0678f96bfbc0" providerId="LiveId" clId="{F90759A6-7616-4ACA-AC83-51969EBDA675}" dt="2024-02-01T07:00:45.837" v="3311" actId="20577"/>
          <ac:spMkLst>
            <pc:docMk/>
            <pc:sldMk cId="2136661841" sldId="561"/>
            <ac:spMk id="3" creationId="{74A66E10-5ACC-090D-3D4C-6A69CDE56DC2}"/>
          </ac:spMkLst>
        </pc:spChg>
      </pc:sldChg>
      <pc:sldChg chg="modSp new mod">
        <pc:chgData name="り ぶ" userId="e79b0678f96bfbc0" providerId="LiveId" clId="{F90759A6-7616-4ACA-AC83-51969EBDA675}" dt="2024-02-01T07:01:40.503" v="3366" actId="20577"/>
        <pc:sldMkLst>
          <pc:docMk/>
          <pc:sldMk cId="3364481940" sldId="562"/>
        </pc:sldMkLst>
        <pc:spChg chg="mod">
          <ac:chgData name="り ぶ" userId="e79b0678f96bfbc0" providerId="LiveId" clId="{F90759A6-7616-4ACA-AC83-51969EBDA675}" dt="2024-02-01T07:01:40.503" v="3366" actId="20577"/>
          <ac:spMkLst>
            <pc:docMk/>
            <pc:sldMk cId="3364481940" sldId="562"/>
            <ac:spMk id="2" creationId="{0FC2623B-744D-7315-4B41-115A078BAE1F}"/>
          </ac:spMkLst>
        </pc:spChg>
      </pc:sldChg>
      <pc:sldChg chg="addSp modSp new mod modClrScheme chgLayout">
        <pc:chgData name="り ぶ" userId="e79b0678f96bfbc0" providerId="LiveId" clId="{F90759A6-7616-4ACA-AC83-51969EBDA675}" dt="2024-02-01T07:08:23.571" v="3727" actId="27636"/>
        <pc:sldMkLst>
          <pc:docMk/>
          <pc:sldMk cId="3708804742" sldId="563"/>
        </pc:sldMkLst>
        <pc:spChg chg="mod ord">
          <ac:chgData name="り ぶ" userId="e79b0678f96bfbc0" providerId="LiveId" clId="{F90759A6-7616-4ACA-AC83-51969EBDA675}" dt="2024-02-01T07:03:40.790" v="3466" actId="700"/>
          <ac:spMkLst>
            <pc:docMk/>
            <pc:sldMk cId="3708804742" sldId="563"/>
            <ac:spMk id="2" creationId="{5BF4A895-8395-2C77-DADB-9D7ABD5BCA1F}"/>
          </ac:spMkLst>
        </pc:spChg>
        <pc:spChg chg="add mod ord">
          <ac:chgData name="り ぶ" userId="e79b0678f96bfbc0" providerId="LiveId" clId="{F90759A6-7616-4ACA-AC83-51969EBDA675}" dt="2024-02-01T07:08:23.571" v="3727" actId="27636"/>
          <ac:spMkLst>
            <pc:docMk/>
            <pc:sldMk cId="3708804742" sldId="563"/>
            <ac:spMk id="5" creationId="{822232F2-8217-DB9A-7DA1-D10ED0675287}"/>
          </ac:spMkLst>
        </pc:spChg>
        <pc:spChg chg="add mod">
          <ac:chgData name="り ぶ" userId="e79b0678f96bfbc0" providerId="LiveId" clId="{F90759A6-7616-4ACA-AC83-51969EBDA675}" dt="2024-02-01T07:07:26.651" v="3693" actId="1076"/>
          <ac:spMkLst>
            <pc:docMk/>
            <pc:sldMk cId="3708804742" sldId="563"/>
            <ac:spMk id="6" creationId="{692A673E-500D-EE92-2FD2-9701C8C1E0F5}"/>
          </ac:spMkLst>
        </pc:spChg>
        <pc:picChg chg="add mod">
          <ac:chgData name="り ぶ" userId="e79b0678f96bfbc0" providerId="LiveId" clId="{F90759A6-7616-4ACA-AC83-51969EBDA675}" dt="2024-02-01T07:06:53.109" v="3613" actId="1076"/>
          <ac:picMkLst>
            <pc:docMk/>
            <pc:sldMk cId="3708804742" sldId="563"/>
            <ac:picMk id="4" creationId="{0BBB59B0-3967-4320-32A6-6D2EFA3DE53B}"/>
          </ac:picMkLst>
        </pc:picChg>
      </pc:sldChg>
    </pc:docChg>
  </pc:docChgLst>
  <pc:docChgLst>
    <pc:chgData name="り ぶ" userId="e79b0678f96bfbc0" providerId="LiveId" clId="{BDBFED72-9B92-4827-9957-8F34FDE6BED6}"/>
    <pc:docChg chg="modSld sldOrd">
      <pc:chgData name="り ぶ" userId="e79b0678f96bfbc0" providerId="LiveId" clId="{BDBFED72-9B92-4827-9957-8F34FDE6BED6}" dt="2024-04-03T05:29:20.893" v="2"/>
      <pc:docMkLst>
        <pc:docMk/>
      </pc:docMkLst>
      <pc:sldChg chg="ord">
        <pc:chgData name="り ぶ" userId="e79b0678f96bfbc0" providerId="LiveId" clId="{BDBFED72-9B92-4827-9957-8F34FDE6BED6}" dt="2024-04-03T05:29:20.893" v="2"/>
        <pc:sldMkLst>
          <pc:docMk/>
          <pc:sldMk cId="1993734482" sldId="401"/>
        </pc:sldMkLst>
      </pc:sldChg>
      <pc:sldChg chg="modSp mod">
        <pc:chgData name="り ぶ" userId="e79b0678f96bfbc0" providerId="LiveId" clId="{BDBFED72-9B92-4827-9957-8F34FDE6BED6}" dt="2024-04-03T05:29:06.559" v="0" actId="20577"/>
        <pc:sldMkLst>
          <pc:docMk/>
          <pc:sldMk cId="1910514616" sldId="546"/>
        </pc:sldMkLst>
        <pc:spChg chg="mod">
          <ac:chgData name="り ぶ" userId="e79b0678f96bfbc0" providerId="LiveId" clId="{BDBFED72-9B92-4827-9957-8F34FDE6BED6}" dt="2024-04-03T05:29:06.559" v="0" actId="20577"/>
          <ac:spMkLst>
            <pc:docMk/>
            <pc:sldMk cId="1910514616" sldId="546"/>
            <ac:spMk id="3" creationId="{52E41566-8280-0748-8F84-2BB00D12B9B2}"/>
          </ac:spMkLst>
        </pc:spChg>
      </pc:sldChg>
    </pc:docChg>
  </pc:docChgLst>
  <pc:docChgLst>
    <pc:chgData name="ぶ り" userId="e79b0678f96bfbc0" providerId="LiveId" clId="{4885B9E0-A0CB-448A-BC3D-59BF5E8B43DE}"/>
    <pc:docChg chg="addSld delSld modSld">
      <pc:chgData name="ぶ り" userId="e79b0678f96bfbc0" providerId="LiveId" clId="{4885B9E0-A0CB-448A-BC3D-59BF5E8B43DE}" dt="2024-02-01T08:32:21.120" v="46" actId="680"/>
      <pc:docMkLst>
        <pc:docMk/>
      </pc:docMkLst>
      <pc:sldChg chg="del">
        <pc:chgData name="ぶ り" userId="e79b0678f96bfbc0" providerId="LiveId" clId="{4885B9E0-A0CB-448A-BC3D-59BF5E8B43DE}" dt="2024-02-01T08:31:15.178" v="0" actId="2696"/>
        <pc:sldMkLst>
          <pc:docMk/>
          <pc:sldMk cId="3765560559" sldId="385"/>
        </pc:sldMkLst>
      </pc:sldChg>
      <pc:sldChg chg="modSp new mod">
        <pc:chgData name="ぶ り" userId="e79b0678f96bfbc0" providerId="LiveId" clId="{4885B9E0-A0CB-448A-BC3D-59BF5E8B43DE}" dt="2024-02-01T08:32:15.884" v="45"/>
        <pc:sldMkLst>
          <pc:docMk/>
          <pc:sldMk cId="980393712" sldId="402"/>
        </pc:sldMkLst>
        <pc:spChg chg="mod">
          <ac:chgData name="ぶ り" userId="e79b0678f96bfbc0" providerId="LiveId" clId="{4885B9E0-A0CB-448A-BC3D-59BF5E8B43DE}" dt="2024-02-01T08:32:15.884" v="45"/>
          <ac:spMkLst>
            <pc:docMk/>
            <pc:sldMk cId="980393712" sldId="402"/>
            <ac:spMk id="2" creationId="{F3336D78-C6A5-6603-15D5-80981D49630F}"/>
          </ac:spMkLst>
        </pc:spChg>
      </pc:sldChg>
      <pc:sldChg chg="new">
        <pc:chgData name="ぶ り" userId="e79b0678f96bfbc0" providerId="LiveId" clId="{4885B9E0-A0CB-448A-BC3D-59BF5E8B43DE}" dt="2024-02-01T08:32:21.120" v="46" actId="680"/>
        <pc:sldMkLst>
          <pc:docMk/>
          <pc:sldMk cId="1373438631" sldId="40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09090933" sldId="54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581783374" sldId="54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937523892" sldId="54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54047841" sldId="55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11755332" sldId="55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269497465" sldId="55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841768923" sldId="55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16195040" sldId="554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99629652" sldId="555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137933732" sldId="556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67085786" sldId="55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291912646" sldId="55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1031885253" sldId="55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38214635" sldId="56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36661841" sldId="56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64481940" sldId="56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708804742" sldId="563"/>
        </pc:sldMkLst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7FCB8391-72E7-4485-9B63-89DF94B87094}"/>
    <pc:docChg chg="custSel addSld delSld modSld">
      <pc:chgData name="り ぶ" userId="e79b0678f96bfbc0" providerId="LiveId" clId="{7FCB8391-72E7-4485-9B63-89DF94B87094}" dt="2024-05-04T05:09:09.078" v="437" actId="1076"/>
      <pc:docMkLst>
        <pc:docMk/>
      </pc:docMkLst>
      <pc:sldChg chg="modSp mod">
        <pc:chgData name="り ぶ" userId="e79b0678f96bfbc0" providerId="LiveId" clId="{7FCB8391-72E7-4485-9B63-89DF94B87094}" dt="2024-04-15T02:28:17.647" v="245"/>
        <pc:sldMkLst>
          <pc:docMk/>
          <pc:sldMk cId="1373438631" sldId="403"/>
        </pc:sldMkLst>
        <pc:spChg chg="mod">
          <ac:chgData name="り ぶ" userId="e79b0678f96bfbc0" providerId="LiveId" clId="{7FCB8391-72E7-4485-9B63-89DF94B87094}" dt="2024-04-15T02:28:17.647" v="245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mod">
        <pc:chgData name="り ぶ" userId="e79b0678f96bfbc0" providerId="LiveId" clId="{7FCB8391-72E7-4485-9B63-89DF94B87094}" dt="2024-04-16T09:07:26.984" v="299" actId="478"/>
        <pc:sldMkLst>
          <pc:docMk/>
          <pc:sldMk cId="2545048969" sldId="550"/>
        </pc:sldMkLst>
        <pc:spChg chg="add del mod">
          <ac:chgData name="り ぶ" userId="e79b0678f96bfbc0" providerId="LiveId" clId="{7FCB8391-72E7-4485-9B63-89DF94B87094}" dt="2024-04-16T09:07:26.984" v="299" actId="478"/>
          <ac:spMkLst>
            <pc:docMk/>
            <pc:sldMk cId="2545048969" sldId="550"/>
            <ac:spMk id="12" creationId="{BDAC9216-6E98-4C01-4901-DC59B7FEB552}"/>
          </ac:spMkLst>
        </pc:spChg>
        <pc:picChg chg="mod">
          <ac:chgData name="り ぶ" userId="e79b0678f96bfbc0" providerId="LiveId" clId="{7FCB8391-72E7-4485-9B63-89DF94B87094}" dt="2024-04-16T09:04:49.053" v="296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modSp mod">
        <pc:chgData name="り ぶ" userId="e79b0678f96bfbc0" providerId="LiveId" clId="{7FCB8391-72E7-4485-9B63-89DF94B87094}" dt="2024-04-14T06:20:59.230" v="71" actId="1076"/>
        <pc:sldMkLst>
          <pc:docMk/>
          <pc:sldMk cId="2947577912" sldId="552"/>
        </pc:sldMkLst>
        <pc:spChg chg="mod">
          <ac:chgData name="り ぶ" userId="e79b0678f96bfbc0" providerId="LiveId" clId="{7FCB8391-72E7-4485-9B63-89DF94B87094}" dt="2024-04-14T06:20:59.230" v="71" actId="1076"/>
          <ac:spMkLst>
            <pc:docMk/>
            <pc:sldMk cId="2947577912" sldId="552"/>
            <ac:spMk id="12" creationId="{53AB5CDF-267E-D155-FE16-AFA6A073B729}"/>
          </ac:spMkLst>
        </pc:spChg>
        <pc:spChg chg="mod">
          <ac:chgData name="り ぶ" userId="e79b0678f96bfbc0" providerId="LiveId" clId="{7FCB8391-72E7-4485-9B63-89DF94B87094}" dt="2024-04-14T06:20:32.621" v="17"/>
          <ac:spMkLst>
            <pc:docMk/>
            <pc:sldMk cId="2947577912" sldId="552"/>
            <ac:spMk id="13" creationId="{D899223E-ECDC-0B11-9E46-E395A7963E8E}"/>
          </ac:spMkLst>
        </pc:spChg>
      </pc:sldChg>
      <pc:sldChg chg="modSp mod">
        <pc:chgData name="り ぶ" userId="e79b0678f96bfbc0" providerId="LiveId" clId="{7FCB8391-72E7-4485-9B63-89DF94B87094}" dt="2024-04-15T03:37:56.683" v="259"/>
        <pc:sldMkLst>
          <pc:docMk/>
          <pc:sldMk cId="1994253165" sldId="562"/>
        </pc:sldMkLst>
        <pc:spChg chg="mod">
          <ac:chgData name="り ぶ" userId="e79b0678f96bfbc0" providerId="LiveId" clId="{7FCB8391-72E7-4485-9B63-89DF94B87094}" dt="2024-04-15T03:37:56.683" v="259"/>
          <ac:spMkLst>
            <pc:docMk/>
            <pc:sldMk cId="1994253165" sldId="562"/>
            <ac:spMk id="4" creationId="{6CEF4CB2-3ED5-EDF0-BC91-5F9A8ADD463D}"/>
          </ac:spMkLst>
        </pc:spChg>
      </pc:sldChg>
      <pc:sldChg chg="modSp mod">
        <pc:chgData name="り ぶ" userId="e79b0678f96bfbc0" providerId="LiveId" clId="{7FCB8391-72E7-4485-9B63-89DF94B87094}" dt="2024-04-14T06:22:49.580" v="81"/>
        <pc:sldMkLst>
          <pc:docMk/>
          <pc:sldMk cId="2853648793" sldId="566"/>
        </pc:sldMkLst>
        <pc:spChg chg="mod">
          <ac:chgData name="り ぶ" userId="e79b0678f96bfbc0" providerId="LiveId" clId="{7FCB8391-72E7-4485-9B63-89DF94B87094}" dt="2024-04-14T06:22:49.580" v="81"/>
          <ac:spMkLst>
            <pc:docMk/>
            <pc:sldMk cId="2853648793" sldId="566"/>
            <ac:spMk id="10" creationId="{256786D0-C0A1-2057-86C3-7735A4DA9A4A}"/>
          </ac:spMkLst>
        </pc:spChg>
      </pc:sldChg>
      <pc:sldChg chg="modSp mod">
        <pc:chgData name="り ぶ" userId="e79b0678f96bfbc0" providerId="LiveId" clId="{7FCB8391-72E7-4485-9B63-89DF94B87094}" dt="2024-04-16T06:05:32.334" v="260"/>
        <pc:sldMkLst>
          <pc:docMk/>
          <pc:sldMk cId="1381911934" sldId="582"/>
        </pc:sldMkLst>
        <pc:spChg chg="mod">
          <ac:chgData name="り ぶ" userId="e79b0678f96bfbc0" providerId="LiveId" clId="{7FCB8391-72E7-4485-9B63-89DF94B87094}" dt="2024-04-16T06:05:32.334" v="260"/>
          <ac:spMkLst>
            <pc:docMk/>
            <pc:sldMk cId="1381911934" sldId="582"/>
            <ac:spMk id="5" creationId="{92CE686E-8CEC-2159-BCE2-082174C21064}"/>
          </ac:spMkLst>
        </pc:spChg>
      </pc:sldChg>
      <pc:sldChg chg="addSp delSp modSp mod">
        <pc:chgData name="り ぶ" userId="e79b0678f96bfbc0" providerId="LiveId" clId="{7FCB8391-72E7-4485-9B63-89DF94B87094}" dt="2024-04-16T06:07:03.465" v="287" actId="14100"/>
        <pc:sldMkLst>
          <pc:docMk/>
          <pc:sldMk cId="3089635040" sldId="587"/>
        </pc:sldMkLst>
        <pc:spChg chg="add del mod">
          <ac:chgData name="り ぶ" userId="e79b0678f96bfbc0" providerId="LiveId" clId="{7FCB8391-72E7-4485-9B63-89DF94B87094}" dt="2024-04-16T06:06:13.380" v="269" actId="478"/>
          <ac:spMkLst>
            <pc:docMk/>
            <pc:sldMk cId="3089635040" sldId="587"/>
            <ac:spMk id="4" creationId="{566CDCEE-F24C-76C5-A182-C971AC401C18}"/>
          </ac:spMkLst>
        </pc:spChg>
        <pc:spChg chg="add mod">
          <ac:chgData name="り ぶ" userId="e79b0678f96bfbc0" providerId="LiveId" clId="{7FCB8391-72E7-4485-9B63-89DF94B87094}" dt="2024-04-16T06:06:19.563" v="272" actId="1076"/>
          <ac:spMkLst>
            <pc:docMk/>
            <pc:sldMk cId="3089635040" sldId="587"/>
            <ac:spMk id="5" creationId="{C4636066-2C8D-DEC9-98EB-35E4B75F8435}"/>
          </ac:spMkLst>
        </pc:spChg>
        <pc:spChg chg="add del mod">
          <ac:chgData name="り ぶ" userId="e79b0678f96bfbc0" providerId="LiveId" clId="{7FCB8391-72E7-4485-9B63-89DF94B87094}" dt="2024-04-16T06:06:44.035" v="277" actId="478"/>
          <ac:spMkLst>
            <pc:docMk/>
            <pc:sldMk cId="3089635040" sldId="587"/>
            <ac:spMk id="6" creationId="{034767AD-D005-8D58-2CA6-206A92E456CE}"/>
          </ac:spMkLst>
        </pc:spChg>
        <pc:spChg chg="add mod">
          <ac:chgData name="り ぶ" userId="e79b0678f96bfbc0" providerId="LiveId" clId="{7FCB8391-72E7-4485-9B63-89DF94B87094}" dt="2024-04-16T06:07:03.465" v="287" actId="14100"/>
          <ac:spMkLst>
            <pc:docMk/>
            <pc:sldMk cId="3089635040" sldId="587"/>
            <ac:spMk id="7" creationId="{414FC71B-1FEF-6795-6F69-8801C8CC3BD7}"/>
          </ac:spMkLst>
        </pc:spChg>
      </pc:sldChg>
      <pc:sldChg chg="addSp delSp modSp add mod">
        <pc:chgData name="り ぶ" userId="e79b0678f96bfbc0" providerId="LiveId" clId="{7FCB8391-72E7-4485-9B63-89DF94B87094}" dt="2024-05-04T05:09:09.078" v="437" actId="1076"/>
        <pc:sldMkLst>
          <pc:docMk/>
          <pc:sldMk cId="1991360248" sldId="589"/>
        </pc:sldMkLst>
        <pc:spChg chg="mod">
          <ac:chgData name="り ぶ" userId="e79b0678f96bfbc0" providerId="LiveId" clId="{7FCB8391-72E7-4485-9B63-89DF94B87094}" dt="2024-04-16T08:56:57.636" v="294" actId="20577"/>
          <ac:spMkLst>
            <pc:docMk/>
            <pc:sldMk cId="1991360248" sldId="589"/>
            <ac:spMk id="2" creationId="{73A3BE91-7E75-4705-BEC1-4ABDBF552405}"/>
          </ac:spMkLst>
        </pc:spChg>
        <pc:spChg chg="del">
          <ac:chgData name="り ぶ" userId="e79b0678f96bfbc0" providerId="LiveId" clId="{7FCB8391-72E7-4485-9B63-89DF94B87094}" dt="2024-04-16T09:10:32.454" v="329" actId="478"/>
          <ac:spMkLst>
            <pc:docMk/>
            <pc:sldMk cId="1991360248" sldId="589"/>
            <ac:spMk id="4" creationId="{BD9293E0-DF1B-81F8-089C-2E6F8B9E2992}"/>
          </ac:spMkLst>
        </pc:spChg>
        <pc:spChg chg="mod">
          <ac:chgData name="り ぶ" userId="e79b0678f96bfbc0" providerId="LiveId" clId="{7FCB8391-72E7-4485-9B63-89DF94B87094}" dt="2024-05-04T05:09:09.078" v="437" actId="1076"/>
          <ac:spMkLst>
            <pc:docMk/>
            <pc:sldMk cId="1991360248" sldId="589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5-04T05:08:53.493" v="432" actId="1076"/>
          <ac:spMkLst>
            <pc:docMk/>
            <pc:sldMk cId="1991360248" sldId="589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5-04T05:08:49.442" v="431" actId="1076"/>
          <ac:spMkLst>
            <pc:docMk/>
            <pc:sldMk cId="1991360248" sldId="589"/>
            <ac:spMk id="7" creationId="{F77B2139-90E0-3245-0DD4-F0E659FD35D6}"/>
          </ac:spMkLst>
        </pc:spChg>
        <pc:spChg chg="mod">
          <ac:chgData name="り ぶ" userId="e79b0678f96bfbc0" providerId="LiveId" clId="{7FCB8391-72E7-4485-9B63-89DF94B87094}" dt="2024-05-04T05:08:37.031" v="429" actId="14100"/>
          <ac:spMkLst>
            <pc:docMk/>
            <pc:sldMk cId="1991360248" sldId="589"/>
            <ac:spMk id="11" creationId="{8B8D41FD-BBC4-6CCB-2DBA-2C474EFE2137}"/>
          </ac:spMkLst>
        </pc:spChg>
        <pc:spChg chg="add del mod">
          <ac:chgData name="り ぶ" userId="e79b0678f96bfbc0" providerId="LiveId" clId="{7FCB8391-72E7-4485-9B63-89DF94B87094}" dt="2024-04-16T09:09:35.360" v="308" actId="478"/>
          <ac:spMkLst>
            <pc:docMk/>
            <pc:sldMk cId="1991360248" sldId="589"/>
            <ac:spMk id="12" creationId="{8EA33069-3ACE-BC62-60D6-0B8521EA89EE}"/>
          </ac:spMkLst>
        </pc:spChg>
        <pc:spChg chg="add mod">
          <ac:chgData name="り ぶ" userId="e79b0678f96bfbc0" providerId="LiveId" clId="{7FCB8391-72E7-4485-9B63-89DF94B87094}" dt="2024-04-16T09:10:08.048" v="320" actId="1076"/>
          <ac:spMkLst>
            <pc:docMk/>
            <pc:sldMk cId="1991360248" sldId="589"/>
            <ac:spMk id="16" creationId="{4D7F0C9A-7491-D0CD-936D-4A4551020567}"/>
          </ac:spMkLst>
        </pc:spChg>
        <pc:spChg chg="add mod">
          <ac:chgData name="り ぶ" userId="e79b0678f96bfbc0" providerId="LiveId" clId="{7FCB8391-72E7-4485-9B63-89DF94B87094}" dt="2024-04-16T09:10:10.862" v="322" actId="1076"/>
          <ac:spMkLst>
            <pc:docMk/>
            <pc:sldMk cId="1991360248" sldId="589"/>
            <ac:spMk id="17" creationId="{B5A7D471-FD7C-A490-85E3-B1DB18BD04B5}"/>
          </ac:spMkLst>
        </pc:spChg>
        <pc:spChg chg="add mod">
          <ac:chgData name="り ぶ" userId="e79b0678f96bfbc0" providerId="LiveId" clId="{7FCB8391-72E7-4485-9B63-89DF94B87094}" dt="2024-04-16T09:10:13.980" v="324" actId="1076"/>
          <ac:spMkLst>
            <pc:docMk/>
            <pc:sldMk cId="1991360248" sldId="589"/>
            <ac:spMk id="18" creationId="{08E3FD48-BF29-AA34-A37B-47A6B1537435}"/>
          </ac:spMkLst>
        </pc:spChg>
        <pc:spChg chg="add mod">
          <ac:chgData name="り ぶ" userId="e79b0678f96bfbc0" providerId="LiveId" clId="{7FCB8391-72E7-4485-9B63-89DF94B87094}" dt="2024-04-16T09:10:16.884" v="326" actId="1076"/>
          <ac:spMkLst>
            <pc:docMk/>
            <pc:sldMk cId="1991360248" sldId="589"/>
            <ac:spMk id="19" creationId="{FA7E6799-B26F-F602-496B-5D26326CAB12}"/>
          </ac:spMkLst>
        </pc:spChg>
        <pc:picChg chg="del">
          <ac:chgData name="り ぶ" userId="e79b0678f96bfbc0" providerId="LiveId" clId="{7FCB8391-72E7-4485-9B63-89DF94B87094}" dt="2024-05-04T05:08:11.995" v="424" actId="478"/>
          <ac:picMkLst>
            <pc:docMk/>
            <pc:sldMk cId="1991360248" sldId="589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5-04T05:08:44.473" v="430" actId="167"/>
          <ac:picMkLst>
            <pc:docMk/>
            <pc:sldMk cId="1991360248" sldId="589"/>
            <ac:picMk id="4" creationId="{88362504-CAFC-CA1B-F983-1017B76592A8}"/>
          </ac:picMkLst>
        </pc:picChg>
        <pc:picChg chg="del mod">
          <ac:chgData name="り ぶ" userId="e79b0678f96bfbc0" providerId="LiveId" clId="{7FCB8391-72E7-4485-9B63-89DF94B87094}" dt="2024-04-16T09:10:20.230" v="328" actId="478"/>
          <ac:picMkLst>
            <pc:docMk/>
            <pc:sldMk cId="1991360248" sldId="589"/>
            <ac:picMk id="8" creationId="{F0872FA1-C72C-CCA4-E119-9A2F695DBC23}"/>
          </ac:picMkLst>
        </pc:picChg>
        <pc:picChg chg="add del">
          <ac:chgData name="り ぶ" userId="e79b0678f96bfbc0" providerId="LiveId" clId="{7FCB8391-72E7-4485-9B63-89DF94B87094}" dt="2024-04-16T09:09:12.665" v="305" actId="478"/>
          <ac:picMkLst>
            <pc:docMk/>
            <pc:sldMk cId="1991360248" sldId="589"/>
            <ac:picMk id="13" creationId="{996ADE21-E0FF-52B5-0ED7-C1149410D435}"/>
          </ac:picMkLst>
        </pc:picChg>
        <pc:picChg chg="add mod modCrop">
          <ac:chgData name="り ぶ" userId="e79b0678f96bfbc0" providerId="LiveId" clId="{7FCB8391-72E7-4485-9B63-89DF94B87094}" dt="2024-04-16T09:10:00.889" v="318" actId="14100"/>
          <ac:picMkLst>
            <pc:docMk/>
            <pc:sldMk cId="1991360248" sldId="589"/>
            <ac:picMk id="15" creationId="{983084FF-674B-35B4-FBE0-3C9DDD89FE4C}"/>
          </ac:picMkLst>
        </pc:picChg>
      </pc:sldChg>
      <pc:sldChg chg="addSp modSp new del mod">
        <pc:chgData name="り ぶ" userId="e79b0678f96bfbc0" providerId="LiveId" clId="{7FCB8391-72E7-4485-9B63-89DF94B87094}" dt="2024-04-28T00:31:29.998" v="420" actId="47"/>
        <pc:sldMkLst>
          <pc:docMk/>
          <pc:sldMk cId="1136982480" sldId="590"/>
        </pc:sldMkLst>
        <pc:spChg chg="mod">
          <ac:chgData name="り ぶ" userId="e79b0678f96bfbc0" providerId="LiveId" clId="{7FCB8391-72E7-4485-9B63-89DF94B87094}" dt="2024-04-28T00:29:14.112" v="356" actId="20577"/>
          <ac:spMkLst>
            <pc:docMk/>
            <pc:sldMk cId="1136982480" sldId="590"/>
            <ac:spMk id="2" creationId="{27DED67A-EF8A-43A9-89FE-3D1043FAB08E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3" creationId="{89B3EAF0-4550-D607-D1C3-056C7D1D2B73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4" creationId="{0472FBB1-8280-1CFD-76DD-2C03BAF99FC4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6" creationId="{FB232DF5-A5D1-D526-E3C2-58034AA781D8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7" creationId="{476ABC8B-578B-4E28-5310-A8C283BD94FA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8" creationId="{60483A8F-69FB-0D91-11FA-8C0B060C6455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9" creationId="{935CEDD7-8D5B-DF2C-C295-BC45581EC800}"/>
          </ac:spMkLst>
        </pc:spChg>
        <pc:picChg chg="add mod">
          <ac:chgData name="り ぶ" userId="e79b0678f96bfbc0" providerId="LiveId" clId="{7FCB8391-72E7-4485-9B63-89DF94B87094}" dt="2024-04-28T00:29:24.011" v="357"/>
          <ac:picMkLst>
            <pc:docMk/>
            <pc:sldMk cId="1136982480" sldId="590"/>
            <ac:picMk id="5" creationId="{BBDFA207-9FBB-D118-240C-911B694BA8CB}"/>
          </ac:picMkLst>
        </pc:picChg>
        <pc:picChg chg="add mod">
          <ac:chgData name="り ぶ" userId="e79b0678f96bfbc0" providerId="LiveId" clId="{7FCB8391-72E7-4485-9B63-89DF94B87094}" dt="2024-04-28T00:30:21.754" v="361" actId="14100"/>
          <ac:picMkLst>
            <pc:docMk/>
            <pc:sldMk cId="1136982480" sldId="590"/>
            <ac:picMk id="10" creationId="{FAE654E9-DDD3-F793-828A-38DBD7A270CF}"/>
          </ac:picMkLst>
        </pc:picChg>
      </pc:sldChg>
      <pc:sldChg chg="addSp delSp modSp add mod">
        <pc:chgData name="り ぶ" userId="e79b0678f96bfbc0" providerId="LiveId" clId="{7FCB8391-72E7-4485-9B63-89DF94B87094}" dt="2024-04-28T00:31:25.662" v="419" actId="14100"/>
        <pc:sldMkLst>
          <pc:docMk/>
          <pc:sldMk cId="4025095934" sldId="591"/>
        </pc:sldMkLst>
        <pc:spChg chg="mod">
          <ac:chgData name="り ぶ" userId="e79b0678f96bfbc0" providerId="LiveId" clId="{7FCB8391-72E7-4485-9B63-89DF94B87094}" dt="2024-04-28T00:29:49.471" v="359"/>
          <ac:spMkLst>
            <pc:docMk/>
            <pc:sldMk cId="4025095934" sldId="591"/>
            <ac:spMk id="2" creationId="{73A3BE91-7E75-4705-BEC1-4ABDBF552405}"/>
          </ac:spMkLst>
        </pc:spChg>
        <pc:spChg chg="mod">
          <ac:chgData name="り ぶ" userId="e79b0678f96bfbc0" providerId="LiveId" clId="{7FCB8391-72E7-4485-9B63-89DF94B87094}" dt="2024-04-28T00:31:00.658" v="385" actId="14100"/>
          <ac:spMkLst>
            <pc:docMk/>
            <pc:sldMk cId="4025095934" sldId="591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4-28T00:31:04.318" v="386" actId="1076"/>
          <ac:spMkLst>
            <pc:docMk/>
            <pc:sldMk cId="4025095934" sldId="591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4-28T00:31:07.483" v="387" actId="1076"/>
          <ac:spMkLst>
            <pc:docMk/>
            <pc:sldMk cId="4025095934" sldId="591"/>
            <ac:spMk id="7" creationId="{F77B2139-90E0-3245-0DD4-F0E659FD35D6}"/>
          </ac:spMkLst>
        </pc:spChg>
        <pc:spChg chg="add mod">
          <ac:chgData name="り ぶ" userId="e79b0678f96bfbc0" providerId="LiveId" clId="{7FCB8391-72E7-4485-9B63-89DF94B87094}" dt="2024-04-28T00:31:25.662" v="419" actId="14100"/>
          <ac:spMkLst>
            <pc:docMk/>
            <pc:sldMk cId="4025095934" sldId="591"/>
            <ac:spMk id="8" creationId="{525D52AE-9575-88B8-80BD-7F5521BE63D9}"/>
          </ac:spMkLst>
        </pc:spChg>
        <pc:spChg chg="mod">
          <ac:chgData name="り ぶ" userId="e79b0678f96bfbc0" providerId="LiveId" clId="{7FCB8391-72E7-4485-9B63-89DF94B87094}" dt="2024-04-28T00:30:49.894" v="382" actId="14100"/>
          <ac:spMkLst>
            <pc:docMk/>
            <pc:sldMk cId="4025095934" sldId="591"/>
            <ac:spMk id="11" creationId="{8B8D41FD-BBC4-6CCB-2DBA-2C474EFE2137}"/>
          </ac:spMkLst>
        </pc:spChg>
        <pc:picChg chg="del">
          <ac:chgData name="り ぶ" userId="e79b0678f96bfbc0" providerId="LiveId" clId="{7FCB8391-72E7-4485-9B63-89DF94B87094}" dt="2024-04-28T00:30:24.497" v="362" actId="478"/>
          <ac:picMkLst>
            <pc:docMk/>
            <pc:sldMk cId="4025095934" sldId="591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4-28T00:30:51.850" v="383" actId="1076"/>
          <ac:picMkLst>
            <pc:docMk/>
            <pc:sldMk cId="4025095934" sldId="591"/>
            <ac:picMk id="4" creationId="{EBB3A31B-17B6-7332-ABBA-AD9310BCB4BC}"/>
          </ac:picMkLst>
        </pc:picChg>
      </pc:sldChg>
    </pc:docChg>
  </pc:docChgLst>
  <pc:docChgLst>
    <pc:chgData name="り ぶ" userId="e79b0678f96bfbc0" providerId="LiveId" clId="{5F4F6BB1-4946-45C8-9F16-94FC55D1C9C7}"/>
    <pc:docChg chg="undo custSel addSld delSld modSld">
      <pc:chgData name="り ぶ" userId="e79b0678f96bfbc0" providerId="LiveId" clId="{5F4F6BB1-4946-45C8-9F16-94FC55D1C9C7}" dt="2024-02-03T12:46:40.602" v="572" actId="1076"/>
      <pc:docMkLst>
        <pc:docMk/>
      </pc:docMkLst>
      <pc:sldChg chg="modSp new mod">
        <pc:chgData name="り ぶ" userId="e79b0678f96bfbc0" providerId="LiveId" clId="{5F4F6BB1-4946-45C8-9F16-94FC55D1C9C7}" dt="2024-02-03T11:21:38.021" v="570"/>
        <pc:sldMkLst>
          <pc:docMk/>
          <pc:sldMk cId="1536655658" sldId="414"/>
        </pc:sldMkLst>
        <pc:spChg chg="mod">
          <ac:chgData name="り ぶ" userId="e79b0678f96bfbc0" providerId="LiveId" clId="{5F4F6BB1-4946-45C8-9F16-94FC55D1C9C7}" dt="2024-02-03T11:21:38.021" v="570"/>
          <ac:spMkLst>
            <pc:docMk/>
            <pc:sldMk cId="1536655658" sldId="414"/>
            <ac:spMk id="2" creationId="{55BBC7E9-4215-ABC2-1ACE-9E98F7CF8097}"/>
          </ac:spMkLst>
        </pc:spChg>
      </pc:sldChg>
      <pc:sldChg chg="add del">
        <pc:chgData name="り ぶ" userId="e79b0678f96bfbc0" providerId="LiveId" clId="{5F4F6BB1-4946-45C8-9F16-94FC55D1C9C7}" dt="2024-02-03T11:11:54.587" v="267" actId="2696"/>
        <pc:sldMkLst>
          <pc:docMk/>
          <pc:sldMk cId="739972597" sldId="524"/>
        </pc:sldMkLst>
      </pc:sldChg>
      <pc:sldChg chg="add del">
        <pc:chgData name="り ぶ" userId="e79b0678f96bfbc0" providerId="LiveId" clId="{5F4F6BB1-4946-45C8-9F16-94FC55D1C9C7}" dt="2024-02-03T11:13:42.125" v="295" actId="2696"/>
        <pc:sldMkLst>
          <pc:docMk/>
          <pc:sldMk cId="2876963837" sldId="526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531658785" sldId="530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36545298" sldId="531"/>
        </pc:sldMkLst>
      </pc:sldChg>
      <pc:sldChg chg="add del">
        <pc:chgData name="り ぶ" userId="e79b0678f96bfbc0" providerId="LiveId" clId="{5F4F6BB1-4946-45C8-9F16-94FC55D1C9C7}" dt="2024-02-03T11:16:10.116" v="325" actId="2696"/>
        <pc:sldMkLst>
          <pc:docMk/>
          <pc:sldMk cId="633950043" sldId="533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41954884" sldId="534"/>
        </pc:sldMkLst>
      </pc:sldChg>
      <pc:sldChg chg="add del">
        <pc:chgData name="り ぶ" userId="e79b0678f96bfbc0" providerId="LiveId" clId="{5F4F6BB1-4946-45C8-9F16-94FC55D1C9C7}" dt="2024-02-03T11:11:57.669" v="268" actId="2696"/>
        <pc:sldMkLst>
          <pc:docMk/>
          <pc:sldMk cId="3367456425" sldId="535"/>
        </pc:sldMkLst>
      </pc:sldChg>
      <pc:sldChg chg="add del">
        <pc:chgData name="り ぶ" userId="e79b0678f96bfbc0" providerId="LiveId" clId="{5F4F6BB1-4946-45C8-9F16-94FC55D1C9C7}" dt="2024-02-03T11:13:44.853" v="296" actId="2696"/>
        <pc:sldMkLst>
          <pc:docMk/>
          <pc:sldMk cId="278398192" sldId="536"/>
        </pc:sldMkLst>
      </pc:sldChg>
      <pc:sldChg chg="add del">
        <pc:chgData name="り ぶ" userId="e79b0678f96bfbc0" providerId="LiveId" clId="{5F4F6BB1-4946-45C8-9F16-94FC55D1C9C7}" dt="2024-02-03T11:16:12.965" v="326" actId="2696"/>
        <pc:sldMkLst>
          <pc:docMk/>
          <pc:sldMk cId="875087239" sldId="537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4195183714" sldId="538"/>
        </pc:sldMkLst>
      </pc:sldChg>
      <pc:sldChg chg="add">
        <pc:chgData name="り ぶ" userId="e79b0678f96bfbc0" providerId="LiveId" clId="{5F4F6BB1-4946-45C8-9F16-94FC55D1C9C7}" dt="2024-02-03T11:00:34.811" v="51"/>
        <pc:sldMkLst>
          <pc:docMk/>
          <pc:sldMk cId="1910514616" sldId="546"/>
        </pc:sldMkLst>
      </pc:sldChg>
      <pc:sldChg chg="addSp delSp modSp new mod modClrScheme chgLayout">
        <pc:chgData name="り ぶ" userId="e79b0678f96bfbc0" providerId="LiveId" clId="{5F4F6BB1-4946-45C8-9F16-94FC55D1C9C7}" dt="2024-02-03T11:11:42.598" v="266"/>
        <pc:sldMkLst>
          <pc:docMk/>
          <pc:sldMk cId="429618346" sldId="547"/>
        </pc:sldMkLst>
        <pc:spChg chg="mod ord">
          <ac:chgData name="り ぶ" userId="e79b0678f96bfbc0" providerId="LiveId" clId="{5F4F6BB1-4946-45C8-9F16-94FC55D1C9C7}" dt="2024-02-03T11:10:33.104" v="124" actId="700"/>
          <ac:spMkLst>
            <pc:docMk/>
            <pc:sldMk cId="429618346" sldId="547"/>
            <ac:spMk id="2" creationId="{80F34D8B-8D80-46CB-676D-C6C4028EF6BC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4" creationId="{60C7F1AF-7E63-5C67-946A-8BCC0D4FCEF9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5" creationId="{BE3A7E2E-ADEB-AF2A-2DD7-235CD59064E7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6" creationId="{BB56E90F-CC6C-DABD-8DAB-EC30FE6C6363}"/>
          </ac:spMkLst>
        </pc:spChg>
        <pc:spChg chg="add del mod">
          <ac:chgData name="り ぶ" userId="e79b0678f96bfbc0" providerId="LiveId" clId="{5F4F6BB1-4946-45C8-9F16-94FC55D1C9C7}" dt="2024-02-03T11:10:54.369" v="126" actId="478"/>
          <ac:spMkLst>
            <pc:docMk/>
            <pc:sldMk cId="429618346" sldId="547"/>
            <ac:spMk id="9" creationId="{4D558A56-0C79-2F9D-4D94-5B5D0D32C9FC}"/>
          </ac:spMkLst>
        </pc:spChg>
        <pc:spChg chg="add mod">
          <ac:chgData name="り ぶ" userId="e79b0678f96bfbc0" providerId="LiveId" clId="{5F4F6BB1-4946-45C8-9F16-94FC55D1C9C7}" dt="2024-02-03T11:10:58.739" v="127" actId="1076"/>
          <ac:spMkLst>
            <pc:docMk/>
            <pc:sldMk cId="429618346" sldId="547"/>
            <ac:spMk id="10" creationId="{2D165D16-5F21-8C1D-2469-8C1CF44F1B04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1" creationId="{9FA2FBAD-B819-A8B5-65B2-FAF701A172BC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2" creationId="{A354F9BB-41AE-9404-B20C-144A06E47823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3" creationId="{9C3B63EC-783C-7C36-CEBB-CCFC80466351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4" creationId="{3F3F4BCA-F540-C5F6-2678-68D73B12208D}"/>
          </ac:spMkLst>
        </pc:spChg>
        <pc:spChg chg="add mod ord">
          <ac:chgData name="り ぶ" userId="e79b0678f96bfbc0" providerId="LiveId" clId="{5F4F6BB1-4946-45C8-9F16-94FC55D1C9C7}" dt="2024-02-03T11:11:42.598" v="266"/>
          <ac:spMkLst>
            <pc:docMk/>
            <pc:sldMk cId="429618346" sldId="547"/>
            <ac:spMk id="15" creationId="{B495E780-D437-6182-1991-92A97F546B4B}"/>
          </ac:spMkLst>
        </pc:sp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3" creationId="{411F4473-993E-4F2C-C3D5-61526FE6CC71}"/>
          </ac:picMkLst>
        </pc:pic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7" creationId="{004B3CA7-D4F0-3680-9C7B-40950179E6BB}"/>
          </ac:picMkLst>
        </pc:picChg>
        <pc:picChg chg="add mod">
          <ac:chgData name="り ぶ" userId="e79b0678f96bfbc0" providerId="LiveId" clId="{5F4F6BB1-4946-45C8-9F16-94FC55D1C9C7}" dt="2024-02-03T11:10:00.511" v="122" actId="1076"/>
          <ac:picMkLst>
            <pc:docMk/>
            <pc:sldMk cId="429618346" sldId="547"/>
            <ac:picMk id="8" creationId="{5AE97DBE-B3FB-DA4F-AB48-76D6E2F1AA96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3:22.729" v="294" actId="20577"/>
        <pc:sldMkLst>
          <pc:docMk/>
          <pc:sldMk cId="1742132677" sldId="548"/>
        </pc:sldMkLst>
        <pc:spChg chg="mod ord">
          <ac:chgData name="り ぶ" userId="e79b0678f96bfbc0" providerId="LiveId" clId="{5F4F6BB1-4946-45C8-9F16-94FC55D1C9C7}" dt="2024-02-03T11:13:04.394" v="288" actId="700"/>
          <ac:spMkLst>
            <pc:docMk/>
            <pc:sldMk cId="1742132677" sldId="548"/>
            <ac:spMk id="2" creationId="{88A74317-8E1C-C7EB-64A8-2AACCC5040B2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4" creationId="{2E0EE5CB-FAFD-DAE9-7812-AC4E8E22238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5" creationId="{E3BE3BF5-B36B-F182-F6DC-3EB9A9CD1A1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6" creationId="{F058A74E-3083-B01B-B402-8E6556AC656C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9" creationId="{8089428F-146C-8757-165B-AB12AA9A8C15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0" creationId="{9F3B86C5-FAF4-AE42-82F0-0725BCDE7FEB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1" creationId="{38869A50-7577-BF5B-4B80-DB5B75C6F8C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2" creationId="{7207F75B-19B7-1576-0C2E-98D237920E8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3" creationId="{FCCFF7F5-4D59-EDF4-7F83-3A2FEA791148}"/>
          </ac:spMkLst>
        </pc:spChg>
        <pc:spChg chg="add mod ord">
          <ac:chgData name="り ぶ" userId="e79b0678f96bfbc0" providerId="LiveId" clId="{5F4F6BB1-4946-45C8-9F16-94FC55D1C9C7}" dt="2024-02-03T11:13:22.729" v="294" actId="20577"/>
          <ac:spMkLst>
            <pc:docMk/>
            <pc:sldMk cId="1742132677" sldId="548"/>
            <ac:spMk id="14" creationId="{576EE40D-55AC-332B-16CE-40FA452684FC}"/>
          </ac:spMkLst>
        </pc:sp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3" creationId="{8515811C-690B-6817-11A3-DB7B3124BE94}"/>
          </ac:picMkLst>
        </pc:pic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7" creationId="{4ED0F6B6-76D3-A26F-1A0E-7A5FFFC3F0ED}"/>
          </ac:picMkLst>
        </pc:picChg>
        <pc:picChg chg="add mod">
          <ac:chgData name="り ぶ" userId="e79b0678f96bfbc0" providerId="LiveId" clId="{5F4F6BB1-4946-45C8-9F16-94FC55D1C9C7}" dt="2024-02-03T11:12:57.196" v="287"/>
          <ac:picMkLst>
            <pc:docMk/>
            <pc:sldMk cId="1742132677" sldId="548"/>
            <ac:picMk id="8" creationId="{37846BFE-0726-48B1-0DFB-043A39462DAA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5:54.896" v="324" actId="20577"/>
        <pc:sldMkLst>
          <pc:docMk/>
          <pc:sldMk cId="1793094914" sldId="549"/>
        </pc:sldMkLst>
        <pc:spChg chg="mod ord">
          <ac:chgData name="り ぶ" userId="e79b0678f96bfbc0" providerId="LiveId" clId="{5F4F6BB1-4946-45C8-9F16-94FC55D1C9C7}" dt="2024-02-03T11:14:48.742" v="315" actId="700"/>
          <ac:spMkLst>
            <pc:docMk/>
            <pc:sldMk cId="1793094914" sldId="549"/>
            <ac:spMk id="2" creationId="{61C0E777-E06B-5748-42F4-5BDD941738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4" creationId="{B9A50EB9-9A53-DF22-00AC-5D2F307BD0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5" creationId="{2383CDD9-E998-7DB8-A4FE-2240E2CFEF3C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6" creationId="{AF049078-E515-D9E4-9B8F-91AFD4961A41}"/>
          </ac:spMkLst>
        </pc:spChg>
        <pc:spChg chg="add mod">
          <ac:chgData name="り ぶ" userId="e79b0678f96bfbc0" providerId="LiveId" clId="{5F4F6BB1-4946-45C8-9F16-94FC55D1C9C7}" dt="2024-02-03T11:14:23.231" v="312" actId="14100"/>
          <ac:spMkLst>
            <pc:docMk/>
            <pc:sldMk cId="1793094914" sldId="549"/>
            <ac:spMk id="7" creationId="{6AB55083-422C-8D0A-1FD1-3A8DF972A544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9" creationId="{38AC01AE-3AAB-4C39-A6A2-101F6F5B393D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10" creationId="{0AB77C41-2FF7-F6E6-FFB6-47924A08FF2A}"/>
          </ac:spMkLst>
        </pc:spChg>
        <pc:spChg chg="add mod ord">
          <ac:chgData name="り ぶ" userId="e79b0678f96bfbc0" providerId="LiveId" clId="{5F4F6BB1-4946-45C8-9F16-94FC55D1C9C7}" dt="2024-02-03T11:15:54.896" v="324" actId="20577"/>
          <ac:spMkLst>
            <pc:docMk/>
            <pc:sldMk cId="1793094914" sldId="549"/>
            <ac:spMk id="11" creationId="{CA2A529F-DB05-BCE8-F30B-4CD027963F62}"/>
          </ac:spMkLst>
        </pc:spChg>
        <pc:picChg chg="add mod">
          <ac:chgData name="り ぶ" userId="e79b0678f96bfbc0" providerId="LiveId" clId="{5F4F6BB1-4946-45C8-9F16-94FC55D1C9C7}" dt="2024-02-03T11:14:15.868" v="310" actId="1076"/>
          <ac:picMkLst>
            <pc:docMk/>
            <pc:sldMk cId="1793094914" sldId="549"/>
            <ac:picMk id="3" creationId="{6667F5BD-F3D0-A58A-8FE8-CD8257240FF4}"/>
          </ac:picMkLst>
        </pc:picChg>
        <pc:picChg chg="add mod">
          <ac:chgData name="り ぶ" userId="e79b0678f96bfbc0" providerId="LiveId" clId="{5F4F6BB1-4946-45C8-9F16-94FC55D1C9C7}" dt="2024-02-03T11:14:39.045" v="314" actId="1076"/>
          <ac:picMkLst>
            <pc:docMk/>
            <pc:sldMk cId="1793094914" sldId="549"/>
            <ac:picMk id="8" creationId="{174112EE-4D32-2515-9284-B559D07F611D}"/>
          </ac:picMkLst>
        </pc:picChg>
      </pc:sldChg>
      <pc:sldChg chg="addSp delSp modSp new mod modClrScheme chgLayout">
        <pc:chgData name="り ぶ" userId="e79b0678f96bfbc0" providerId="LiveId" clId="{5F4F6BB1-4946-45C8-9F16-94FC55D1C9C7}" dt="2024-02-03T12:46:40.602" v="572" actId="1076"/>
        <pc:sldMkLst>
          <pc:docMk/>
          <pc:sldMk cId="2545048969" sldId="550"/>
        </pc:sldMkLst>
        <pc:spChg chg="mod ord">
          <ac:chgData name="り ぶ" userId="e79b0678f96bfbc0" providerId="LiveId" clId="{5F4F6BB1-4946-45C8-9F16-94FC55D1C9C7}" dt="2024-02-03T11:18:02.749" v="369" actId="700"/>
          <ac:spMkLst>
            <pc:docMk/>
            <pc:sldMk cId="2545048969" sldId="550"/>
            <ac:spMk id="2" creationId="{73A3BE91-7E75-4705-BEC1-4ABDBF552405}"/>
          </ac:spMkLst>
        </pc:spChg>
        <pc:spChg chg="add del mod">
          <ac:chgData name="り ぶ" userId="e79b0678f96bfbc0" providerId="LiveId" clId="{5F4F6BB1-4946-45C8-9F16-94FC55D1C9C7}" dt="2024-02-03T11:16:48.063" v="345" actId="478"/>
          <ac:spMkLst>
            <pc:docMk/>
            <pc:sldMk cId="2545048969" sldId="550"/>
            <ac:spMk id="4" creationId="{3E2BE067-6F9A-F38F-0926-0F566C545CFE}"/>
          </ac:spMkLst>
        </pc:spChg>
        <pc:spChg chg="add mod">
          <ac:chgData name="り ぶ" userId="e79b0678f96bfbc0" providerId="LiveId" clId="{5F4F6BB1-4946-45C8-9F16-94FC55D1C9C7}" dt="2024-02-03T12:46:40.602" v="572" actId="1076"/>
          <ac:spMkLst>
            <pc:docMk/>
            <pc:sldMk cId="2545048969" sldId="550"/>
            <ac:spMk id="4" creationId="{BD9293E0-DF1B-81F8-089C-2E6F8B9E2992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5" creationId="{7B718992-538D-99ED-79AE-F3FEAE652C29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6" creationId="{213D0D7C-AE97-2237-5D17-05D7E131D8F6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7" creationId="{F77B2139-90E0-3245-0DD4-F0E659FD35D6}"/>
          </ac:spMkLst>
        </pc:spChg>
        <pc:spChg chg="add mod">
          <ac:chgData name="り ぶ" userId="e79b0678f96bfbc0" providerId="LiveId" clId="{5F4F6BB1-4946-45C8-9F16-94FC55D1C9C7}" dt="2024-02-03T11:17:48.489" v="367" actId="1076"/>
          <ac:spMkLst>
            <pc:docMk/>
            <pc:sldMk cId="2545048969" sldId="550"/>
            <ac:spMk id="9" creationId="{CA07F2E2-448C-7445-720C-B1ADE212799E}"/>
          </ac:spMkLst>
        </pc:spChg>
        <pc:spChg chg="add mod">
          <ac:chgData name="り ぶ" userId="e79b0678f96bfbc0" providerId="LiveId" clId="{5F4F6BB1-4946-45C8-9F16-94FC55D1C9C7}" dt="2024-02-03T11:17:52.575" v="368" actId="1076"/>
          <ac:spMkLst>
            <pc:docMk/>
            <pc:sldMk cId="2545048969" sldId="550"/>
            <ac:spMk id="10" creationId="{129105F4-B61E-A87F-15C5-3335B402E507}"/>
          </ac:spMkLst>
        </pc:spChg>
        <pc:spChg chg="add mod ord">
          <ac:chgData name="り ぶ" userId="e79b0678f96bfbc0" providerId="LiveId" clId="{5F4F6BB1-4946-45C8-9F16-94FC55D1C9C7}" dt="2024-02-03T11:19:33.222" v="531" actId="20577"/>
          <ac:spMkLst>
            <pc:docMk/>
            <pc:sldMk cId="2545048969" sldId="550"/>
            <ac:spMk id="11" creationId="{8B8D41FD-BBC4-6CCB-2DBA-2C474EFE2137}"/>
          </ac:spMkLst>
        </pc:spChg>
        <pc:picChg chg="add mod">
          <ac:chgData name="り ぶ" userId="e79b0678f96bfbc0" providerId="LiveId" clId="{5F4F6BB1-4946-45C8-9F16-94FC55D1C9C7}" dt="2024-02-03T11:17:37.056" v="365" actId="1076"/>
          <ac:picMkLst>
            <pc:docMk/>
            <pc:sldMk cId="2545048969" sldId="550"/>
            <ac:picMk id="3" creationId="{34AAED26-166E-5937-3582-22466B083969}"/>
          </ac:picMkLst>
        </pc:picChg>
        <pc:picChg chg="add mod">
          <ac:chgData name="り ぶ" userId="e79b0678f96bfbc0" providerId="LiveId" clId="{5F4F6BB1-4946-45C8-9F16-94FC55D1C9C7}" dt="2024-02-03T11:17:48.489" v="367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21:05.022" v="559" actId="20577"/>
        <pc:sldMkLst>
          <pc:docMk/>
          <pc:sldMk cId="2494805689" sldId="551"/>
        </pc:sldMkLst>
        <pc:spChg chg="mod ord">
          <ac:chgData name="り ぶ" userId="e79b0678f96bfbc0" providerId="LiveId" clId="{5F4F6BB1-4946-45C8-9F16-94FC55D1C9C7}" dt="2024-02-03T11:20:45.063" v="554" actId="700"/>
          <ac:spMkLst>
            <pc:docMk/>
            <pc:sldMk cId="2494805689" sldId="551"/>
            <ac:spMk id="2" creationId="{57F8B3AD-5562-FDDF-DCED-97DAAB51CD70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4" creationId="{1BFD3269-3052-0DD2-B7CF-B69A313AF9E8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5" creationId="{42C08693-29EC-C6B0-D763-406680ED35EE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6" creationId="{22D63CAA-6C61-9150-F684-1BCED00EB142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8" creationId="{7AC83C91-06FE-380F-8AB4-4BA17D825759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9" creationId="{F1E35CF5-4B48-BA6A-AB84-9FBBA88671F2}"/>
          </ac:spMkLst>
        </pc:spChg>
        <pc:spChg chg="add mod ord">
          <ac:chgData name="り ぶ" userId="e79b0678f96bfbc0" providerId="LiveId" clId="{5F4F6BB1-4946-45C8-9F16-94FC55D1C9C7}" dt="2024-02-03T11:21:05.022" v="559" actId="20577"/>
          <ac:spMkLst>
            <pc:docMk/>
            <pc:sldMk cId="2494805689" sldId="551"/>
            <ac:spMk id="10" creationId="{5B487205-8B3F-15BA-F10F-92266ED77AA7}"/>
          </ac:spMkLst>
        </pc:spChg>
        <pc:picChg chg="add mod">
          <ac:chgData name="り ぶ" userId="e79b0678f96bfbc0" providerId="LiveId" clId="{5F4F6BB1-4946-45C8-9F16-94FC55D1C9C7}" dt="2024-02-03T11:20:52.091" v="555" actId="1076"/>
          <ac:picMkLst>
            <pc:docMk/>
            <pc:sldMk cId="2494805689" sldId="551"/>
            <ac:picMk id="3" creationId="{1390335D-0298-2280-9F4A-5634D9CC5C92}"/>
          </ac:picMkLst>
        </pc:picChg>
        <pc:picChg chg="add mod">
          <ac:chgData name="り ぶ" userId="e79b0678f96bfbc0" providerId="LiveId" clId="{5F4F6BB1-4946-45C8-9F16-94FC55D1C9C7}" dt="2024-02-03T11:20:39.827" v="553"/>
          <ac:picMkLst>
            <pc:docMk/>
            <pc:sldMk cId="2494805689" sldId="551"/>
            <ac:picMk id="7" creationId="{6A49C09C-CD5E-7522-6B69-B38D68EE8B59}"/>
          </ac:picMkLst>
        </pc:pic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1T01:37:31.930" v="8884" actId="1076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1T01:37:31.930" v="8884" actId="1076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1T01:36:08.138" v="8773" actId="27636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B5210C70-FD3E-4FE9-88DF-47EE33C04F29}"/>
    <pc:docChg chg="undo custSel addSld delSld modSld sldOrd">
      <pc:chgData name="り ぶ" userId="e79b0678f96bfbc0" providerId="LiveId" clId="{B5210C70-FD3E-4FE9-88DF-47EE33C04F29}" dt="2024-04-11T04:39:44.666" v="7705"/>
      <pc:docMkLst>
        <pc:docMk/>
      </pc:docMkLst>
      <pc:sldChg chg="modSp mod">
        <pc:chgData name="り ぶ" userId="e79b0678f96bfbc0" providerId="LiveId" clId="{B5210C70-FD3E-4FE9-88DF-47EE33C04F29}" dt="2024-04-04T08:51:34.179" v="106"/>
        <pc:sldMkLst>
          <pc:docMk/>
          <pc:sldMk cId="3770236491" sldId="380"/>
        </pc:sldMkLst>
        <pc:spChg chg="mod">
          <ac:chgData name="り ぶ" userId="e79b0678f96bfbc0" providerId="LiveId" clId="{B5210C70-FD3E-4FE9-88DF-47EE33C04F29}" dt="2024-04-04T08:51:34.179" v="106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B5210C70-FD3E-4FE9-88DF-47EE33C04F29}" dt="2024-04-04T09:06:29.588" v="130" actId="20577"/>
        <pc:sldMkLst>
          <pc:docMk/>
          <pc:sldMk cId="1373438631" sldId="403"/>
        </pc:sldMkLst>
        <pc:spChg chg="mod">
          <ac:chgData name="り ぶ" userId="e79b0678f96bfbc0" providerId="LiveId" clId="{B5210C70-FD3E-4FE9-88DF-47EE33C04F29}" dt="2024-04-04T09:06:29.588" v="130" actId="20577"/>
          <ac:spMkLst>
            <pc:docMk/>
            <pc:sldMk cId="1373438631" sldId="403"/>
            <ac:spMk id="3" creationId="{CE49DDE2-6BBC-D5B6-7617-4661262F0D22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3679359922" sldId="415"/>
        </pc:sldMkLst>
      </pc:sldChg>
      <pc:sldChg chg="delSp modSp mod">
        <pc:chgData name="り ぶ" userId="e79b0678f96bfbc0" providerId="LiveId" clId="{B5210C70-FD3E-4FE9-88DF-47EE33C04F29}" dt="2024-04-04T09:07:52.161" v="133" actId="478"/>
        <pc:sldMkLst>
          <pc:docMk/>
          <pc:sldMk cId="1910514616" sldId="546"/>
        </pc:sldMkLst>
        <pc:spChg chg="mod">
          <ac:chgData name="り ぶ" userId="e79b0678f96bfbc0" providerId="LiveId" clId="{B5210C70-FD3E-4FE9-88DF-47EE33C04F29}" dt="2024-04-04T09:07:48.863" v="132" actId="27636"/>
          <ac:spMkLst>
            <pc:docMk/>
            <pc:sldMk cId="1910514616" sldId="546"/>
            <ac:spMk id="3" creationId="{52E41566-8280-0748-8F84-2BB00D12B9B2}"/>
          </ac:spMkLst>
        </pc:spChg>
        <pc:spChg chg="del">
          <ac:chgData name="り ぶ" userId="e79b0678f96bfbc0" providerId="LiveId" clId="{B5210C70-FD3E-4FE9-88DF-47EE33C04F29}" dt="2024-04-04T09:07:52.161" v="133" actId="478"/>
          <ac:spMkLst>
            <pc:docMk/>
            <pc:sldMk cId="1910514616" sldId="546"/>
            <ac:spMk id="4" creationId="{06B131CA-3A19-B717-CDEC-5BA1D55613C3}"/>
          </ac:spMkLst>
        </pc:spChg>
      </pc:sldChg>
      <pc:sldChg chg="modSp mod">
        <pc:chgData name="り ぶ" userId="e79b0678f96bfbc0" providerId="LiveId" clId="{B5210C70-FD3E-4FE9-88DF-47EE33C04F29}" dt="2024-04-04T09:08:19.753" v="134" actId="207"/>
        <pc:sldMkLst>
          <pc:docMk/>
          <pc:sldMk cId="2545048969" sldId="550"/>
        </pc:sldMkLst>
        <pc:spChg chg="mod">
          <ac:chgData name="り ぶ" userId="e79b0678f96bfbc0" providerId="LiveId" clId="{B5210C70-FD3E-4FE9-88DF-47EE33C04F29}" dt="2024-04-04T09:08:19.753" v="134" actId="207"/>
          <ac:spMkLst>
            <pc:docMk/>
            <pc:sldMk cId="2545048969" sldId="550"/>
            <ac:spMk id="4" creationId="{BD9293E0-DF1B-81F8-089C-2E6F8B9E2992}"/>
          </ac:spMkLst>
        </pc:spChg>
      </pc:sldChg>
      <pc:sldChg chg="del">
        <pc:chgData name="り ぶ" userId="e79b0678f96bfbc0" providerId="LiveId" clId="{B5210C70-FD3E-4FE9-88DF-47EE33C04F29}" dt="2024-04-04T08:50:23.344" v="64" actId="2696"/>
        <pc:sldMkLst>
          <pc:docMk/>
          <pc:sldMk cId="2494805689" sldId="551"/>
        </pc:sldMkLst>
      </pc:sldChg>
      <pc:sldChg chg="modSp add mod">
        <pc:chgData name="り ぶ" userId="e79b0678f96bfbc0" providerId="LiveId" clId="{B5210C70-FD3E-4FE9-88DF-47EE33C04F29}" dt="2024-04-05T01:15:08.350" v="3618"/>
        <pc:sldMkLst>
          <pc:docMk/>
          <pc:sldMk cId="2719838958" sldId="551"/>
        </pc:sldMkLst>
        <pc:spChg chg="mod">
          <ac:chgData name="り ぶ" userId="e79b0678f96bfbc0" providerId="LiveId" clId="{B5210C70-FD3E-4FE9-88DF-47EE33C04F29}" dt="2024-04-05T01:15:08.350" v="3618"/>
          <ac:spMkLst>
            <pc:docMk/>
            <pc:sldMk cId="2719838958" sldId="551"/>
            <ac:spMk id="2" creationId="{35775455-7F8D-C69E-D1AD-ABE6BD80ABD9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2947577912" sldId="552"/>
        </pc:sldMkLst>
      </pc:sldChg>
      <pc:sldChg chg="add del">
        <pc:chgData name="り ぶ" userId="e79b0678f96bfbc0" providerId="LiveId" clId="{B5210C70-FD3E-4FE9-88DF-47EE33C04F29}" dt="2024-04-05T01:08:57.198" v="3200" actId="2696"/>
        <pc:sldMkLst>
          <pc:docMk/>
          <pc:sldMk cId="670696395" sldId="553"/>
        </pc:sldMkLst>
      </pc:sldChg>
      <pc:sldChg chg="addSp modSp add mod">
        <pc:chgData name="り ぶ" userId="e79b0678f96bfbc0" providerId="LiveId" clId="{B5210C70-FD3E-4FE9-88DF-47EE33C04F29}" dt="2024-04-05T02:01:32.798" v="4282" actId="20577"/>
        <pc:sldMkLst>
          <pc:docMk/>
          <pc:sldMk cId="13277524" sldId="554"/>
        </pc:sldMkLst>
        <pc:spChg chg="mod">
          <ac:chgData name="り ぶ" userId="e79b0678f96bfbc0" providerId="LiveId" clId="{B5210C70-FD3E-4FE9-88DF-47EE33C04F29}" dt="2024-04-05T02:01:32.798" v="4282" actId="20577"/>
          <ac:spMkLst>
            <pc:docMk/>
            <pc:sldMk cId="13277524" sldId="554"/>
            <ac:spMk id="2" creationId="{D45AC44C-7B80-8544-2F46-00078F46A5BE}"/>
          </ac:spMkLst>
        </pc:spChg>
        <pc:spChg chg="add mod">
          <ac:chgData name="り ぶ" userId="e79b0678f96bfbc0" providerId="LiveId" clId="{B5210C70-FD3E-4FE9-88DF-47EE33C04F29}" dt="2024-04-05T02:01:14.171" v="4272" actId="1076"/>
          <ac:spMkLst>
            <pc:docMk/>
            <pc:sldMk cId="13277524" sldId="554"/>
            <ac:spMk id="3" creationId="{4594751D-E2BA-9983-3559-48D585107492}"/>
          </ac:spMkLst>
        </pc:spChg>
        <pc:spChg chg="mod">
          <ac:chgData name="り ぶ" userId="e79b0678f96bfbc0" providerId="LiveId" clId="{B5210C70-FD3E-4FE9-88DF-47EE33C04F29}" dt="2024-04-05T02:01:18.364" v="4280"/>
          <ac:spMkLst>
            <pc:docMk/>
            <pc:sldMk cId="13277524" sldId="554"/>
            <ac:spMk id="10" creationId="{0A611FFE-E24B-1B5B-73C4-CBB1A6BED56B}"/>
          </ac:spMkLst>
        </pc:spChg>
      </pc:sldChg>
      <pc:sldChg chg="addSp delSp modSp add mod">
        <pc:chgData name="り ぶ" userId="e79b0678f96bfbc0" providerId="LiveId" clId="{B5210C70-FD3E-4FE9-88DF-47EE33C04F29}" dt="2024-04-05T02:04:12.919" v="4473" actId="20577"/>
        <pc:sldMkLst>
          <pc:docMk/>
          <pc:sldMk cId="3784818007" sldId="555"/>
        </pc:sldMkLst>
        <pc:spChg chg="mod">
          <ac:chgData name="り ぶ" userId="e79b0678f96bfbc0" providerId="LiveId" clId="{B5210C70-FD3E-4FE9-88DF-47EE33C04F29}" dt="2024-04-05T02:00:25.424" v="4211" actId="20577"/>
          <ac:spMkLst>
            <pc:docMk/>
            <pc:sldMk cId="3784818007" sldId="555"/>
            <ac:spMk id="2" creationId="{E12BF25E-404E-6190-0DC0-BAF6B4F3692E}"/>
          </ac:spMkLst>
        </pc:spChg>
        <pc:spChg chg="mod">
          <ac:chgData name="り ぶ" userId="e79b0678f96bfbc0" providerId="LiveId" clId="{B5210C70-FD3E-4FE9-88DF-47EE33C04F29}" dt="2024-04-05T02:04:12.919" v="4473" actId="20577"/>
          <ac:spMkLst>
            <pc:docMk/>
            <pc:sldMk cId="3784818007" sldId="555"/>
            <ac:spMk id="3" creationId="{684703FB-6FC8-9DDC-DA80-BA8C7AB7FC7D}"/>
          </ac:spMkLst>
        </pc:spChg>
        <pc:spChg chg="add del mod">
          <ac:chgData name="り ぶ" userId="e79b0678f96bfbc0" providerId="LiveId" clId="{B5210C70-FD3E-4FE9-88DF-47EE33C04F29}" dt="2024-04-05T01:58:28.440" v="3926" actId="21"/>
          <ac:spMkLst>
            <pc:docMk/>
            <pc:sldMk cId="3784818007" sldId="555"/>
            <ac:spMk id="4" creationId="{18793E11-24DF-B9DC-E756-3BFC564CFEDC}"/>
          </ac:spMkLst>
        </pc:spChg>
        <pc:spChg chg="add del">
          <ac:chgData name="り ぶ" userId="e79b0678f96bfbc0" providerId="LiveId" clId="{B5210C70-FD3E-4FE9-88DF-47EE33C04F29}" dt="2024-04-05T01:58:40.997" v="3928" actId="21"/>
          <ac:spMkLst>
            <pc:docMk/>
            <pc:sldMk cId="3784818007" sldId="555"/>
            <ac:spMk id="5" creationId="{066EA47B-C752-E203-FFD8-436E6DA9802E}"/>
          </ac:spMkLst>
        </pc:spChg>
      </pc:sldChg>
      <pc:sldChg chg="addSp delSp modSp add mod modClrScheme chgLayout">
        <pc:chgData name="り ぶ" userId="e79b0678f96bfbc0" providerId="LiveId" clId="{B5210C70-FD3E-4FE9-88DF-47EE33C04F29}" dt="2024-04-05T03:14:48.300" v="5658"/>
        <pc:sldMkLst>
          <pc:docMk/>
          <pc:sldMk cId="3715217141" sldId="556"/>
        </pc:sldMkLst>
        <pc:spChg chg="mod ord">
          <ac:chgData name="り ぶ" userId="e79b0678f96bfbc0" providerId="LiveId" clId="{B5210C70-FD3E-4FE9-88DF-47EE33C04F29}" dt="2024-04-05T03:13:36.411" v="5418" actId="700"/>
          <ac:spMkLst>
            <pc:docMk/>
            <pc:sldMk cId="3715217141" sldId="556"/>
            <ac:spMk id="2" creationId="{D5DA8F2A-846B-BEB2-29A9-87E21DA31AB8}"/>
          </ac:spMkLst>
        </pc:spChg>
        <pc:spChg chg="add mod ord">
          <ac:chgData name="り ぶ" userId="e79b0678f96bfbc0" providerId="LiveId" clId="{B5210C70-FD3E-4FE9-88DF-47EE33C04F29}" dt="2024-04-05T03:13:43.451" v="5437"/>
          <ac:spMkLst>
            <pc:docMk/>
            <pc:sldMk cId="3715217141" sldId="556"/>
            <ac:spMk id="3" creationId="{2D9183C8-A955-2E5B-DA1F-FA05EC4640D7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9" creationId="{A6AF0E1A-EEEF-48D6-012A-3CD5F22226A5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10" creationId="{A3B2E6CC-2982-E057-08ED-5C1BA958F3FF}"/>
          </ac:spMkLst>
        </pc:spChg>
        <pc:spChg chg="add mod ord">
          <ac:chgData name="り ぶ" userId="e79b0678f96bfbc0" providerId="LiveId" clId="{B5210C70-FD3E-4FE9-88DF-47EE33C04F29}" dt="2024-04-05T03:14:48.300" v="5658"/>
          <ac:spMkLst>
            <pc:docMk/>
            <pc:sldMk cId="3715217141" sldId="556"/>
            <ac:spMk id="11" creationId="{7A9D0473-EB82-3367-E675-3E0D807EFEF6}"/>
          </ac:spMkLst>
        </pc:spChg>
        <pc:picChg chg="del">
          <ac:chgData name="り ぶ" userId="e79b0678f96bfbc0" providerId="LiveId" clId="{B5210C70-FD3E-4FE9-88DF-47EE33C04F29}" dt="2024-04-05T03:13:05.936" v="5370" actId="478"/>
          <ac:picMkLst>
            <pc:docMk/>
            <pc:sldMk cId="3715217141" sldId="556"/>
            <ac:picMk id="8" creationId="{07E3F8B1-68F0-F192-7AB6-86656399F5AA}"/>
          </ac:picMkLst>
        </pc:picChg>
      </pc:sldChg>
      <pc:sldChg chg="modSp add mod">
        <pc:chgData name="り ぶ" userId="e79b0678f96bfbc0" providerId="LiveId" clId="{B5210C70-FD3E-4FE9-88DF-47EE33C04F29}" dt="2024-04-11T04:39:28.698" v="7697"/>
        <pc:sldMkLst>
          <pc:docMk/>
          <pc:sldMk cId="3346044226" sldId="557"/>
        </pc:sldMkLst>
        <pc:spChg chg="mod">
          <ac:chgData name="り ぶ" userId="e79b0678f96bfbc0" providerId="LiveId" clId="{B5210C70-FD3E-4FE9-88DF-47EE33C04F29}" dt="2024-04-11T04:39:28.698" v="7697"/>
          <ac:spMkLst>
            <pc:docMk/>
            <pc:sldMk cId="3346044226" sldId="557"/>
            <ac:spMk id="2" creationId="{30DE5991-A4EA-3C97-38DC-122FEE1C37C4}"/>
          </ac:spMkLst>
        </pc:spChg>
        <pc:spChg chg="mod">
          <ac:chgData name="り ぶ" userId="e79b0678f96bfbc0" providerId="LiveId" clId="{B5210C70-FD3E-4FE9-88DF-47EE33C04F29}" dt="2024-04-11T04:39:20.850" v="7670" actId="20577"/>
          <ac:spMkLst>
            <pc:docMk/>
            <pc:sldMk cId="3346044226" sldId="557"/>
            <ac:spMk id="3" creationId="{EA6E71A1-AD6B-ACB2-8694-FD1E7AD4BC88}"/>
          </ac:spMkLst>
        </pc:spChg>
      </pc:sldChg>
      <pc:sldChg chg="modSp add mod">
        <pc:chgData name="り ぶ" userId="e79b0678f96bfbc0" providerId="LiveId" clId="{B5210C70-FD3E-4FE9-88DF-47EE33C04F29}" dt="2024-04-11T04:39:44.666" v="7705"/>
        <pc:sldMkLst>
          <pc:docMk/>
          <pc:sldMk cId="3563875568" sldId="558"/>
        </pc:sldMkLst>
        <pc:spChg chg="mod">
          <ac:chgData name="り ぶ" userId="e79b0678f96bfbc0" providerId="LiveId" clId="{B5210C70-FD3E-4FE9-88DF-47EE33C04F29}" dt="2024-04-11T04:39:44.666" v="7705"/>
          <ac:spMkLst>
            <pc:docMk/>
            <pc:sldMk cId="3563875568" sldId="558"/>
            <ac:spMk id="20" creationId="{B8FC9BE3-A1BE-E5BB-4309-02832DDBC138}"/>
          </ac:spMkLst>
        </pc:spChg>
      </pc:sldChg>
      <pc:sldChg chg="addSp delSp modSp new mod modClrScheme chgLayout">
        <pc:chgData name="り ぶ" userId="e79b0678f96bfbc0" providerId="LiveId" clId="{B5210C70-FD3E-4FE9-88DF-47EE33C04F29}" dt="2024-04-05T00:06:05.930" v="609"/>
        <pc:sldMkLst>
          <pc:docMk/>
          <pc:sldMk cId="3830000771" sldId="559"/>
        </pc:sldMkLst>
        <pc:spChg chg="mod ord">
          <ac:chgData name="り ぶ" userId="e79b0678f96bfbc0" providerId="LiveId" clId="{B5210C70-FD3E-4FE9-88DF-47EE33C04F29}" dt="2024-04-05T00:01:43.281" v="164" actId="700"/>
          <ac:spMkLst>
            <pc:docMk/>
            <pc:sldMk cId="3830000771" sldId="559"/>
            <ac:spMk id="2" creationId="{ED962662-AE30-429C-A009-DF02E08FBC3F}"/>
          </ac:spMkLst>
        </pc:spChg>
        <pc:spChg chg="add">
          <ac:chgData name="り ぶ" userId="e79b0678f96bfbc0" providerId="LiveId" clId="{B5210C70-FD3E-4FE9-88DF-47EE33C04F29}" dt="2024-04-04T09:36:10.236" v="136"/>
          <ac:spMkLst>
            <pc:docMk/>
            <pc:sldMk cId="3830000771" sldId="559"/>
            <ac:spMk id="3" creationId="{1E21D316-3CD2-EF2A-2094-EE4137A26FF9}"/>
          </ac:spMkLst>
        </pc:spChg>
        <pc:spChg chg="add mod ord">
          <ac:chgData name="り ぶ" userId="e79b0678f96bfbc0" providerId="LiveId" clId="{B5210C70-FD3E-4FE9-88DF-47EE33C04F29}" dt="2024-04-05T00:06:05.930" v="609"/>
          <ac:spMkLst>
            <pc:docMk/>
            <pc:sldMk cId="3830000771" sldId="559"/>
            <ac:spMk id="3" creationId="{F8E5CA02-28DE-F667-B148-F678E490C091}"/>
          </ac:spMkLst>
        </pc:spChg>
        <pc:spChg chg="add del">
          <ac:chgData name="り ぶ" userId="e79b0678f96bfbc0" providerId="LiveId" clId="{B5210C70-FD3E-4FE9-88DF-47EE33C04F29}" dt="2024-04-04T09:36:28.011" v="138" actId="21"/>
          <ac:spMkLst>
            <pc:docMk/>
            <pc:sldMk cId="3830000771" sldId="559"/>
            <ac:spMk id="4" creationId="{258151AC-5748-6DC3-39F0-209C0A0DA8D5}"/>
          </ac:spMkLst>
        </pc:spChg>
        <pc:picChg chg="add">
          <ac:chgData name="り ぶ" userId="e79b0678f96bfbc0" providerId="LiveId" clId="{B5210C70-FD3E-4FE9-88DF-47EE33C04F29}" dt="2024-04-04T09:36:33.140" v="139"/>
          <ac:picMkLst>
            <pc:docMk/>
            <pc:sldMk cId="3830000771" sldId="559"/>
            <ac:picMk id="5" creationId="{6C241BDC-A46C-0E71-C1AD-B4BA0CD4CBD9}"/>
          </ac:picMkLst>
        </pc:picChg>
        <pc:picChg chg="add mod">
          <ac:chgData name="り ぶ" userId="e79b0678f96bfbc0" providerId="LiveId" clId="{B5210C70-FD3E-4FE9-88DF-47EE33C04F29}" dt="2024-04-05T00:03:47.766" v="432" actId="1076"/>
          <ac:picMkLst>
            <pc:docMk/>
            <pc:sldMk cId="3830000771" sldId="559"/>
            <ac:picMk id="7" creationId="{56A903C5-BE3A-6792-7FAC-8EFA98CCCD55}"/>
          </ac:picMkLst>
        </pc:picChg>
      </pc:sldChg>
      <pc:sldChg chg="addSp delSp modSp new mod">
        <pc:chgData name="り ぶ" userId="e79b0678f96bfbc0" providerId="LiveId" clId="{B5210C70-FD3E-4FE9-88DF-47EE33C04F29}" dt="2024-04-05T00:22:53.113" v="807" actId="20577"/>
        <pc:sldMkLst>
          <pc:docMk/>
          <pc:sldMk cId="2190736286" sldId="560"/>
        </pc:sldMkLst>
        <pc:spChg chg="mod">
          <ac:chgData name="り ぶ" userId="e79b0678f96bfbc0" providerId="LiveId" clId="{B5210C70-FD3E-4FE9-88DF-47EE33C04F29}" dt="2024-04-05T00:21:36.447" v="734" actId="20577"/>
          <ac:spMkLst>
            <pc:docMk/>
            <pc:sldMk cId="2190736286" sldId="560"/>
            <ac:spMk id="2" creationId="{E1622BA4-D897-B977-3E4E-2BE6A7DD1EEF}"/>
          </ac:spMkLst>
        </pc:spChg>
        <pc:spChg chg="add mod">
          <ac:chgData name="り ぶ" userId="e79b0678f96bfbc0" providerId="LiveId" clId="{B5210C70-FD3E-4FE9-88DF-47EE33C04F29}" dt="2024-04-05T00:21:33.674" v="731" actId="1076"/>
          <ac:spMkLst>
            <pc:docMk/>
            <pc:sldMk cId="2190736286" sldId="560"/>
            <ac:spMk id="11" creationId="{60EA45AC-1E27-23CE-D962-B771268288B5}"/>
          </ac:spMkLst>
        </pc:spChg>
        <pc:spChg chg="add mod ord">
          <ac:chgData name="り ぶ" userId="e79b0678f96bfbc0" providerId="LiveId" clId="{B5210C70-FD3E-4FE9-88DF-47EE33C04F29}" dt="2024-04-05T00:21:30.474" v="730" actId="14100"/>
          <ac:spMkLst>
            <pc:docMk/>
            <pc:sldMk cId="2190736286" sldId="560"/>
            <ac:spMk id="12" creationId="{369E6A16-F2F9-FAC3-DD35-FD6863DF213C}"/>
          </ac:spMkLst>
        </pc:spChg>
        <pc:spChg chg="add mod">
          <ac:chgData name="り ぶ" userId="e79b0678f96bfbc0" providerId="LiveId" clId="{B5210C70-FD3E-4FE9-88DF-47EE33C04F29}" dt="2024-04-05T00:22:53.113" v="807" actId="20577"/>
          <ac:spMkLst>
            <pc:docMk/>
            <pc:sldMk cId="2190736286" sldId="560"/>
            <ac:spMk id="13" creationId="{577E7C51-E748-07E0-8222-3469B5708C98}"/>
          </ac:spMkLst>
        </pc:spChg>
        <pc:picChg chg="add del mod modCrop">
          <ac:chgData name="り ぶ" userId="e79b0678f96bfbc0" providerId="LiveId" clId="{B5210C70-FD3E-4FE9-88DF-47EE33C04F29}" dt="2024-04-05T00:16:53.066" v="640" actId="21"/>
          <ac:picMkLst>
            <pc:docMk/>
            <pc:sldMk cId="2190736286" sldId="560"/>
            <ac:picMk id="4" creationId="{D0AC74ED-D927-6769-B23A-8673796067F9}"/>
          </ac:picMkLst>
        </pc:picChg>
        <pc:picChg chg="add mod modCrop">
          <ac:chgData name="り ぶ" userId="e79b0678f96bfbc0" providerId="LiveId" clId="{B5210C70-FD3E-4FE9-88DF-47EE33C04F29}" dt="2024-04-05T00:20:55.459" v="692" actId="1076"/>
          <ac:picMkLst>
            <pc:docMk/>
            <pc:sldMk cId="2190736286" sldId="560"/>
            <ac:picMk id="6" creationId="{209933F2-D788-1059-F68C-2F20BED1FDCC}"/>
          </ac:picMkLst>
        </pc:picChg>
        <pc:picChg chg="add mod ord modCrop">
          <ac:chgData name="り ぶ" userId="e79b0678f96bfbc0" providerId="LiveId" clId="{B5210C70-FD3E-4FE9-88DF-47EE33C04F29}" dt="2024-04-05T00:21:26.830" v="729" actId="166"/>
          <ac:picMkLst>
            <pc:docMk/>
            <pc:sldMk cId="2190736286" sldId="560"/>
            <ac:picMk id="8" creationId="{9B1CE89D-6E04-5958-A36A-C6B9A5A21739}"/>
          </ac:picMkLst>
        </pc:picChg>
        <pc:picChg chg="add del mod modCrop">
          <ac:chgData name="り ぶ" userId="e79b0678f96bfbc0" providerId="LiveId" clId="{B5210C70-FD3E-4FE9-88DF-47EE33C04F29}" dt="2024-04-05T00:20:53.834" v="691" actId="21"/>
          <ac:picMkLst>
            <pc:docMk/>
            <pc:sldMk cId="2190736286" sldId="560"/>
            <ac:picMk id="10" creationId="{52976C0F-50EF-4792-0AE1-DC86E80BCAA3}"/>
          </ac:picMkLst>
        </pc:picChg>
      </pc:sldChg>
      <pc:sldChg chg="addSp modSp new mod">
        <pc:chgData name="り ぶ" userId="e79b0678f96bfbc0" providerId="LiveId" clId="{B5210C70-FD3E-4FE9-88DF-47EE33C04F29}" dt="2024-04-05T00:23:57.262" v="875" actId="1076"/>
        <pc:sldMkLst>
          <pc:docMk/>
          <pc:sldMk cId="1452064730" sldId="561"/>
        </pc:sldMkLst>
        <pc:spChg chg="mod">
          <ac:chgData name="り ぶ" userId="e79b0678f96bfbc0" providerId="LiveId" clId="{B5210C70-FD3E-4FE9-88DF-47EE33C04F29}" dt="2024-04-05T00:22:16.657" v="782" actId="20577"/>
          <ac:spMkLst>
            <pc:docMk/>
            <pc:sldMk cId="1452064730" sldId="561"/>
            <ac:spMk id="2" creationId="{22E24318-DBBD-DA37-0B6F-891F5EBF22E4}"/>
          </ac:spMkLst>
        </pc:spChg>
        <pc:spChg chg="add mod">
          <ac:chgData name="り ぶ" userId="e79b0678f96bfbc0" providerId="LiveId" clId="{B5210C70-FD3E-4FE9-88DF-47EE33C04F29}" dt="2024-04-05T00:23:20.506" v="814" actId="1076"/>
          <ac:spMkLst>
            <pc:docMk/>
            <pc:sldMk cId="1452064730" sldId="561"/>
            <ac:spMk id="6" creationId="{676A0828-1E91-C7AA-691D-E1DAA9FC70F7}"/>
          </ac:spMkLst>
        </pc:spChg>
        <pc:spChg chg="add mod ord">
          <ac:chgData name="り ぶ" userId="e79b0678f96bfbc0" providerId="LiveId" clId="{B5210C70-FD3E-4FE9-88DF-47EE33C04F29}" dt="2024-04-05T00:23:15.262" v="812" actId="14100"/>
          <ac:spMkLst>
            <pc:docMk/>
            <pc:sldMk cId="1452064730" sldId="561"/>
            <ac:spMk id="7" creationId="{EF1D98D2-77DC-B0EA-F087-D5D7BB9D96D4}"/>
          </ac:spMkLst>
        </pc:spChg>
        <pc:spChg chg="add mod">
          <ac:chgData name="り ぶ" userId="e79b0678f96bfbc0" providerId="LiveId" clId="{B5210C70-FD3E-4FE9-88DF-47EE33C04F29}" dt="2024-04-05T00:23:41.447" v="852" actId="1076"/>
          <ac:spMkLst>
            <pc:docMk/>
            <pc:sldMk cId="1452064730" sldId="561"/>
            <ac:spMk id="8" creationId="{EE75CD25-A63A-71AD-DEA6-E438326A18E6}"/>
          </ac:spMkLst>
        </pc:spChg>
        <pc:spChg chg="add mod">
          <ac:chgData name="り ぶ" userId="e79b0678f96bfbc0" providerId="LiveId" clId="{B5210C70-FD3E-4FE9-88DF-47EE33C04F29}" dt="2024-04-05T00:23:57.262" v="875" actId="1076"/>
          <ac:spMkLst>
            <pc:docMk/>
            <pc:sldMk cId="1452064730" sldId="561"/>
            <ac:spMk id="9" creationId="{6ABC9D25-5D57-F5E4-39A3-AE317605E273}"/>
          </ac:spMkLst>
        </pc:spChg>
        <pc:picChg chg="add mod">
          <ac:chgData name="り ぶ" userId="e79b0678f96bfbc0" providerId="LiveId" clId="{B5210C70-FD3E-4FE9-88DF-47EE33C04F29}" dt="2024-04-05T00:22:18.467" v="783" actId="1076"/>
          <ac:picMkLst>
            <pc:docMk/>
            <pc:sldMk cId="1452064730" sldId="561"/>
            <ac:picMk id="3" creationId="{8589EB07-4778-B32E-2E89-5D2E6C8839F4}"/>
          </ac:picMkLst>
        </pc:picChg>
        <pc:picChg chg="add mod ord modCrop">
          <ac:chgData name="り ぶ" userId="e79b0678f96bfbc0" providerId="LiveId" clId="{B5210C70-FD3E-4FE9-88DF-47EE33C04F29}" dt="2024-04-05T00:23:17.010" v="813" actId="1076"/>
          <ac:picMkLst>
            <pc:docMk/>
            <pc:sldMk cId="1452064730" sldId="561"/>
            <ac:picMk id="5" creationId="{71AE020F-B3A6-26E2-03D2-15BA41332727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0:37:15.316" v="1427" actId="20577"/>
        <pc:sldMkLst>
          <pc:docMk/>
          <pc:sldMk cId="1994253165" sldId="562"/>
        </pc:sldMkLst>
        <pc:spChg chg="mod ord">
          <ac:chgData name="り ぶ" userId="e79b0678f96bfbc0" providerId="LiveId" clId="{B5210C70-FD3E-4FE9-88DF-47EE33C04F29}" dt="2024-04-05T00:25:19.810" v="894" actId="700"/>
          <ac:spMkLst>
            <pc:docMk/>
            <pc:sldMk cId="1994253165" sldId="562"/>
            <ac:spMk id="2" creationId="{B34348F3-57B7-4045-A612-0C01781EBB61}"/>
          </ac:spMkLst>
        </pc:spChg>
        <pc:spChg chg="add mod ord">
          <ac:chgData name="り ぶ" userId="e79b0678f96bfbc0" providerId="LiveId" clId="{B5210C70-FD3E-4FE9-88DF-47EE33C04F29}" dt="2024-04-05T00:37:15.316" v="1427" actId="20577"/>
          <ac:spMkLst>
            <pc:docMk/>
            <pc:sldMk cId="1994253165" sldId="562"/>
            <ac:spMk id="4" creationId="{6CEF4CB2-3ED5-EDF0-BC91-5F9A8ADD463D}"/>
          </ac:spMkLst>
        </pc:spChg>
        <pc:picChg chg="add mod">
          <ac:chgData name="り ぶ" userId="e79b0678f96bfbc0" providerId="LiveId" clId="{B5210C70-FD3E-4FE9-88DF-47EE33C04F29}" dt="2024-04-05T00:25:14.387" v="893" actId="1076"/>
          <ac:picMkLst>
            <pc:docMk/>
            <pc:sldMk cId="1994253165" sldId="562"/>
            <ac:picMk id="3" creationId="{E5ECCD4E-E83A-47C9-5D79-5671A1D57868}"/>
          </ac:picMkLst>
        </pc:picChg>
      </pc:sldChg>
      <pc:sldChg chg="addSp delSp modSp new mod">
        <pc:chgData name="り ぶ" userId="e79b0678f96bfbc0" providerId="LiveId" clId="{B5210C70-FD3E-4FE9-88DF-47EE33C04F29}" dt="2024-04-05T00:48:23.385" v="1891" actId="1076"/>
        <pc:sldMkLst>
          <pc:docMk/>
          <pc:sldMk cId="2377799442" sldId="563"/>
        </pc:sldMkLst>
        <pc:spChg chg="mod">
          <ac:chgData name="り ぶ" userId="e79b0678f96bfbc0" providerId="LiveId" clId="{B5210C70-FD3E-4FE9-88DF-47EE33C04F29}" dt="2024-04-05T00:34:59.983" v="1399"/>
          <ac:spMkLst>
            <pc:docMk/>
            <pc:sldMk cId="2377799442" sldId="563"/>
            <ac:spMk id="2" creationId="{DD87C762-1534-828A-1F59-E3A5B27E9FFE}"/>
          </ac:spMkLst>
        </pc:spChg>
        <pc:spChg chg="add del">
          <ac:chgData name="り ぶ" userId="e79b0678f96bfbc0" providerId="LiveId" clId="{B5210C70-FD3E-4FE9-88DF-47EE33C04F29}" dt="2024-04-05T00:38:05.141" v="1435" actId="21"/>
          <ac:spMkLst>
            <pc:docMk/>
            <pc:sldMk cId="2377799442" sldId="563"/>
            <ac:spMk id="9" creationId="{D24E9CA1-E2A2-68D3-93D7-0D85322E5AB1}"/>
          </ac:spMkLst>
        </pc:spChg>
        <pc:spChg chg="add del mod">
          <ac:chgData name="り ぶ" userId="e79b0678f96bfbc0" providerId="LiveId" clId="{B5210C70-FD3E-4FE9-88DF-47EE33C04F29}" dt="2024-04-05T00:40:46.991" v="1516" actId="478"/>
          <ac:spMkLst>
            <pc:docMk/>
            <pc:sldMk cId="2377799442" sldId="563"/>
            <ac:spMk id="10" creationId="{6E7BB863-7C01-785C-8E9C-53ECB17E1D39}"/>
          </ac:spMkLst>
        </pc:spChg>
        <pc:spChg chg="add mod">
          <ac:chgData name="り ぶ" userId="e79b0678f96bfbc0" providerId="LiveId" clId="{B5210C70-FD3E-4FE9-88DF-47EE33C04F29}" dt="2024-04-05T00:43:15.421" v="1709"/>
          <ac:spMkLst>
            <pc:docMk/>
            <pc:sldMk cId="2377799442" sldId="563"/>
            <ac:spMk id="11" creationId="{97B379A6-2989-68FE-29D7-B47708BFF20F}"/>
          </ac:spMkLst>
        </pc:spChg>
        <pc:spChg chg="add del mod">
          <ac:chgData name="り ぶ" userId="e79b0678f96bfbc0" providerId="LiveId" clId="{B5210C70-FD3E-4FE9-88DF-47EE33C04F29}" dt="2024-04-05T00:42:38.533" v="1634" actId="478"/>
          <ac:spMkLst>
            <pc:docMk/>
            <pc:sldMk cId="2377799442" sldId="563"/>
            <ac:spMk id="12" creationId="{B9F8A04E-9D52-83E8-01AF-63E3FEBC5CCC}"/>
          </ac:spMkLst>
        </pc:spChg>
        <pc:spChg chg="add del mod">
          <ac:chgData name="り ぶ" userId="e79b0678f96bfbc0" providerId="LiveId" clId="{B5210C70-FD3E-4FE9-88DF-47EE33C04F29}" dt="2024-04-05T00:39:43.959" v="1475" actId="21"/>
          <ac:spMkLst>
            <pc:docMk/>
            <pc:sldMk cId="2377799442" sldId="563"/>
            <ac:spMk id="13" creationId="{ABB92197-CFA0-8BE8-F9C6-3D7E03540396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4" creationId="{22D24CAE-779F-55C3-98CB-1E7B43832EF3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5" creationId="{8E8287B1-A5F7-559C-5D72-05E9A13B0E34}"/>
          </ac:spMkLst>
        </pc:spChg>
        <pc:spChg chg="add mod">
          <ac:chgData name="り ぶ" userId="e79b0678f96bfbc0" providerId="LiveId" clId="{B5210C70-FD3E-4FE9-88DF-47EE33C04F29}" dt="2024-04-05T00:41:55.111" v="1618" actId="1076"/>
          <ac:spMkLst>
            <pc:docMk/>
            <pc:sldMk cId="2377799442" sldId="563"/>
            <ac:spMk id="16" creationId="{D93A7ADD-58E7-829A-3577-F1E0A5EBEDE4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7" creationId="{33C10B9B-6B5B-F949-AD9C-49432C81167A}"/>
          </ac:spMkLst>
        </pc:spChg>
        <pc:spChg chg="add mod ord">
          <ac:chgData name="り ぶ" userId="e79b0678f96bfbc0" providerId="LiveId" clId="{B5210C70-FD3E-4FE9-88DF-47EE33C04F29}" dt="2024-04-05T00:42:12.318" v="1625" actId="207"/>
          <ac:spMkLst>
            <pc:docMk/>
            <pc:sldMk cId="2377799442" sldId="563"/>
            <ac:spMk id="18" creationId="{3AF774AA-8BBE-E341-B8F4-25547F6E6E63}"/>
          </ac:spMkLst>
        </pc:spChg>
        <pc:spChg chg="add mod">
          <ac:chgData name="り ぶ" userId="e79b0678f96bfbc0" providerId="LiveId" clId="{B5210C70-FD3E-4FE9-88DF-47EE33C04F29}" dt="2024-04-05T00:42:24.460" v="1630" actId="14100"/>
          <ac:spMkLst>
            <pc:docMk/>
            <pc:sldMk cId="2377799442" sldId="563"/>
            <ac:spMk id="19" creationId="{B365EE7B-C832-4E2A-2CE5-1413A3D82B80}"/>
          </ac:spMkLst>
        </pc:spChg>
        <pc:spChg chg="add mod">
          <ac:chgData name="り ぶ" userId="e79b0678f96bfbc0" providerId="LiveId" clId="{B5210C70-FD3E-4FE9-88DF-47EE33C04F29}" dt="2024-04-05T00:42:42.610" v="1635" actId="1076"/>
          <ac:spMkLst>
            <pc:docMk/>
            <pc:sldMk cId="2377799442" sldId="563"/>
            <ac:spMk id="20" creationId="{12EF50EB-3FF3-FAB9-EC8D-3DDE94210725}"/>
          </ac:spMkLst>
        </pc:spChg>
        <pc:spChg chg="add mod">
          <ac:chgData name="り ぶ" userId="e79b0678f96bfbc0" providerId="LiveId" clId="{B5210C70-FD3E-4FE9-88DF-47EE33C04F29}" dt="2024-04-05T00:48:23.385" v="1891" actId="1076"/>
          <ac:spMkLst>
            <pc:docMk/>
            <pc:sldMk cId="2377799442" sldId="563"/>
            <ac:spMk id="21" creationId="{FF40F746-A94A-E826-551A-37FC1ECB001C}"/>
          </ac:spMkLst>
        </pc:spChg>
        <pc:spChg chg="add mod">
          <ac:chgData name="り ぶ" userId="e79b0678f96bfbc0" providerId="LiveId" clId="{B5210C70-FD3E-4FE9-88DF-47EE33C04F29}" dt="2024-04-05T00:43:09.746" v="1686" actId="1076"/>
          <ac:spMkLst>
            <pc:docMk/>
            <pc:sldMk cId="2377799442" sldId="563"/>
            <ac:spMk id="22" creationId="{89222DB2-8076-AC7E-64EC-4EA723EEB67A}"/>
          </ac:spMkLst>
        </pc:spChg>
        <pc:spChg chg="add mod">
          <ac:chgData name="り ぶ" userId="e79b0678f96bfbc0" providerId="LiveId" clId="{B5210C70-FD3E-4FE9-88DF-47EE33C04F29}" dt="2024-04-05T00:43:43.505" v="1752" actId="1076"/>
          <ac:spMkLst>
            <pc:docMk/>
            <pc:sldMk cId="2377799442" sldId="563"/>
            <ac:spMk id="23" creationId="{C91A443B-7B82-918F-C73E-E5FDC2764D6E}"/>
          </ac:spMkLst>
        </pc:spChg>
        <pc:spChg chg="add del mod">
          <ac:chgData name="り ぶ" userId="e79b0678f96bfbc0" providerId="LiveId" clId="{B5210C70-FD3E-4FE9-88DF-47EE33C04F29}" dt="2024-04-05T00:43:28.029" v="1715" actId="478"/>
          <ac:spMkLst>
            <pc:docMk/>
            <pc:sldMk cId="2377799442" sldId="563"/>
            <ac:spMk id="24" creationId="{A5B83B6C-B25A-EEB3-C5FC-6FB33634C7E5}"/>
          </ac:spMkLst>
        </pc:spChg>
        <pc:spChg chg="add mod">
          <ac:chgData name="り ぶ" userId="e79b0678f96bfbc0" providerId="LiveId" clId="{B5210C70-FD3E-4FE9-88DF-47EE33C04F29}" dt="2024-04-05T00:44:54.695" v="1890" actId="1076"/>
          <ac:spMkLst>
            <pc:docMk/>
            <pc:sldMk cId="2377799442" sldId="563"/>
            <ac:spMk id="25" creationId="{B509606F-61AE-AF32-1CC4-18B8AAB97C2E}"/>
          </ac:spMkLst>
        </pc:spChg>
        <pc:picChg chg="add mod">
          <ac:chgData name="り ぶ" userId="e79b0678f96bfbc0" providerId="LiveId" clId="{B5210C70-FD3E-4FE9-88DF-47EE33C04F29}" dt="2024-04-05T00:37:39.801" v="1431" actId="1076"/>
          <ac:picMkLst>
            <pc:docMk/>
            <pc:sldMk cId="2377799442" sldId="563"/>
            <ac:picMk id="4" creationId="{41D4BF54-621D-3361-ED72-0CEE0D0A895F}"/>
          </ac:picMkLst>
        </pc:picChg>
        <pc:picChg chg="add mod modCrop">
          <ac:chgData name="り ぶ" userId="e79b0678f96bfbc0" providerId="LiveId" clId="{B5210C70-FD3E-4FE9-88DF-47EE33C04F29}" dt="2024-04-05T00:41:51.640" v="1617" actId="1076"/>
          <ac:picMkLst>
            <pc:docMk/>
            <pc:sldMk cId="2377799442" sldId="563"/>
            <ac:picMk id="6" creationId="{A2E69CFD-59EC-8142-0031-8A4E24B57358}"/>
          </ac:picMkLst>
        </pc:picChg>
        <pc:picChg chg="add mod">
          <ac:chgData name="り ぶ" userId="e79b0678f96bfbc0" providerId="LiveId" clId="{B5210C70-FD3E-4FE9-88DF-47EE33C04F29}" dt="2024-04-05T00:43:25.299" v="1714" actId="1076"/>
          <ac:picMkLst>
            <pc:docMk/>
            <pc:sldMk cId="2377799442" sldId="563"/>
            <ac:picMk id="8" creationId="{60967937-171D-51E0-1CAC-FE762F4B0250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1:17:02.045" v="3752"/>
        <pc:sldMkLst>
          <pc:docMk/>
          <pc:sldMk cId="1788858470" sldId="564"/>
        </pc:sldMkLst>
        <pc:spChg chg="mod ord">
          <ac:chgData name="り ぶ" userId="e79b0678f96bfbc0" providerId="LiveId" clId="{B5210C70-FD3E-4FE9-88DF-47EE33C04F29}" dt="2024-04-05T00:57:22.683" v="1970" actId="700"/>
          <ac:spMkLst>
            <pc:docMk/>
            <pc:sldMk cId="1788858470" sldId="564"/>
            <ac:spMk id="2" creationId="{7C433855-5093-84DD-C620-B798223CC846}"/>
          </ac:spMkLst>
        </pc:spChg>
        <pc:spChg chg="add mod ord">
          <ac:chgData name="り ぶ" userId="e79b0678f96bfbc0" providerId="LiveId" clId="{B5210C70-FD3E-4FE9-88DF-47EE33C04F29}" dt="2024-04-05T01:17:02.045" v="3752"/>
          <ac:spMkLst>
            <pc:docMk/>
            <pc:sldMk cId="1788858470" sldId="564"/>
            <ac:spMk id="5" creationId="{6233897D-EE63-4012-26EE-032F868F9A07}"/>
          </ac:spMkLst>
        </pc:spChg>
        <pc:picChg chg="add mod">
          <ac:chgData name="り ぶ" userId="e79b0678f96bfbc0" providerId="LiveId" clId="{B5210C70-FD3E-4FE9-88DF-47EE33C04F29}" dt="2024-04-05T00:49:33.023" v="1934" actId="1076"/>
          <ac:picMkLst>
            <pc:docMk/>
            <pc:sldMk cId="1788858470" sldId="564"/>
            <ac:picMk id="4" creationId="{76D573F3-DE23-303C-B060-0CB8FF205ECC}"/>
          </ac:picMkLst>
        </pc:picChg>
      </pc:sldChg>
      <pc:sldChg chg="addSp modSp new mod">
        <pc:chgData name="り ぶ" userId="e79b0678f96bfbc0" providerId="LiveId" clId="{B5210C70-FD3E-4FE9-88DF-47EE33C04F29}" dt="2024-04-05T01:56:42.890" v="3813"/>
        <pc:sldMkLst>
          <pc:docMk/>
          <pc:sldMk cId="4015218011" sldId="565"/>
        </pc:sldMkLst>
        <pc:spChg chg="mod">
          <ac:chgData name="り ぶ" userId="e79b0678f96bfbc0" providerId="LiveId" clId="{B5210C70-FD3E-4FE9-88DF-47EE33C04F29}" dt="2024-04-05T01:03:28.928" v="2643" actId="20577"/>
          <ac:spMkLst>
            <pc:docMk/>
            <pc:sldMk cId="4015218011" sldId="565"/>
            <ac:spMk id="2" creationId="{3B5590F8-0BDF-723F-CCEF-D467C17D55A6}"/>
          </ac:spMkLst>
        </pc:spChg>
        <pc:spChg chg="add mod">
          <ac:chgData name="り ぶ" userId="e79b0678f96bfbc0" providerId="LiveId" clId="{B5210C70-FD3E-4FE9-88DF-47EE33C04F29}" dt="2024-04-05T01:02:22.856" v="2433" actId="1076"/>
          <ac:spMkLst>
            <pc:docMk/>
            <pc:sldMk cId="4015218011" sldId="565"/>
            <ac:spMk id="5" creationId="{528A15E6-2950-2D09-A3B5-460051BE5A99}"/>
          </ac:spMkLst>
        </pc:spChg>
        <pc:spChg chg="add mod">
          <ac:chgData name="り ぶ" userId="e79b0678f96bfbc0" providerId="LiveId" clId="{B5210C70-FD3E-4FE9-88DF-47EE33C04F29}" dt="2024-04-05T01:03:17.623" v="2638" actId="14100"/>
          <ac:spMkLst>
            <pc:docMk/>
            <pc:sldMk cId="4015218011" sldId="565"/>
            <ac:spMk id="6" creationId="{751A76CC-64D9-B1B2-B96A-F78E1AF59615}"/>
          </ac:spMkLst>
        </pc:spChg>
        <pc:spChg chg="add mod">
          <ac:chgData name="り ぶ" userId="e79b0678f96bfbc0" providerId="LiveId" clId="{B5210C70-FD3E-4FE9-88DF-47EE33C04F29}" dt="2024-04-05T01:56:42.890" v="3813"/>
          <ac:spMkLst>
            <pc:docMk/>
            <pc:sldMk cId="4015218011" sldId="565"/>
            <ac:spMk id="7" creationId="{8703E93D-D4D0-2CF3-5F0E-8FEBFFBB6E50}"/>
          </ac:spMkLst>
        </pc:spChg>
        <pc:picChg chg="add mod">
          <ac:chgData name="り ぶ" userId="e79b0678f96bfbc0" providerId="LiveId" clId="{B5210C70-FD3E-4FE9-88DF-47EE33C04F29}" dt="2024-04-05T01:00:29.808" v="2240" actId="1076"/>
          <ac:picMkLst>
            <pc:docMk/>
            <pc:sldMk cId="4015218011" sldId="565"/>
            <ac:picMk id="4" creationId="{6BF63E6D-A00D-94FE-ABCC-45C44C0379B1}"/>
          </ac:picMkLst>
        </pc:picChg>
      </pc:sldChg>
      <pc:sldChg chg="addSp modSp new mod">
        <pc:chgData name="り ぶ" userId="e79b0678f96bfbc0" providerId="LiveId" clId="{B5210C70-FD3E-4FE9-88DF-47EE33C04F29}" dt="2024-04-05T01:57:24.200" v="3847" actId="1076"/>
        <pc:sldMkLst>
          <pc:docMk/>
          <pc:sldMk cId="2853648793" sldId="566"/>
        </pc:sldMkLst>
        <pc:spChg chg="mod">
          <ac:chgData name="り ぶ" userId="e79b0678f96bfbc0" providerId="LiveId" clId="{B5210C70-FD3E-4FE9-88DF-47EE33C04F29}" dt="2024-04-05T01:04:52.718" v="2714"/>
          <ac:spMkLst>
            <pc:docMk/>
            <pc:sldMk cId="2853648793" sldId="566"/>
            <ac:spMk id="2" creationId="{B288AEC4-D7EC-C101-EE08-DB69B667D044}"/>
          </ac:spMkLst>
        </pc:spChg>
        <pc:spChg chg="add mod or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5" creationId="{0A8CEAB8-CC83-C0B9-AF3D-43F79830565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6" creationId="{88768460-9A2F-39E1-9FC5-6715EDA40752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7" creationId="{7D4E628A-4C5B-D345-F9FC-1EB14D50344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8" creationId="{C1497892-35EF-3649-BA4A-750056262415}"/>
          </ac:spMkLst>
        </pc:spChg>
        <pc:spChg chg="add mod">
          <ac:chgData name="り ぶ" userId="e79b0678f96bfbc0" providerId="LiveId" clId="{B5210C70-FD3E-4FE9-88DF-47EE33C04F29}" dt="2024-04-05T01:57:12.643" v="3827" actId="1076"/>
          <ac:spMkLst>
            <pc:docMk/>
            <pc:sldMk cId="2853648793" sldId="566"/>
            <ac:spMk id="9" creationId="{13C9FAAC-FF46-802F-24F8-5EE1BE802CC5}"/>
          </ac:spMkLst>
        </pc:spChg>
        <pc:spChg chg="add mod">
          <ac:chgData name="り ぶ" userId="e79b0678f96bfbc0" providerId="LiveId" clId="{B5210C70-FD3E-4FE9-88DF-47EE33C04F29}" dt="2024-04-05T01:57:24.200" v="3847" actId="1076"/>
          <ac:spMkLst>
            <pc:docMk/>
            <pc:sldMk cId="2853648793" sldId="566"/>
            <ac:spMk id="10" creationId="{256786D0-C0A1-2057-86C3-7735A4DA9A4A}"/>
          </ac:spMkLst>
        </pc:spChg>
        <pc:picChg chg="add mod">
          <ac:chgData name="り ぶ" userId="e79b0678f96bfbc0" providerId="LiveId" clId="{B5210C70-FD3E-4FE9-88DF-47EE33C04F29}" dt="2024-04-05T01:57:00.160" v="3814" actId="1076"/>
          <ac:picMkLst>
            <pc:docMk/>
            <pc:sldMk cId="2853648793" sldId="566"/>
            <ac:picMk id="4" creationId="{68499B87-50BC-68D0-1890-616495561644}"/>
          </ac:picMkLst>
        </pc:picChg>
      </pc:sldChg>
      <pc:sldChg chg="addSp modSp new mod">
        <pc:chgData name="り ぶ" userId="e79b0678f96bfbc0" providerId="LiveId" clId="{B5210C70-FD3E-4FE9-88DF-47EE33C04F29}" dt="2024-04-05T01:14:35.443" v="3581" actId="20577"/>
        <pc:sldMkLst>
          <pc:docMk/>
          <pc:sldMk cId="1127236629" sldId="567"/>
        </pc:sldMkLst>
        <pc:spChg chg="mod">
          <ac:chgData name="り ぶ" userId="e79b0678f96bfbc0" providerId="LiveId" clId="{B5210C70-FD3E-4FE9-88DF-47EE33C04F29}" dt="2024-04-05T01:09:40.446" v="3284"/>
          <ac:spMkLst>
            <pc:docMk/>
            <pc:sldMk cId="1127236629" sldId="567"/>
            <ac:spMk id="2" creationId="{172FD4EE-1039-3AF3-5A8B-49D2FDF7FEB8}"/>
          </ac:spMkLst>
        </pc:spChg>
        <pc:spChg chg="add mod">
          <ac:chgData name="り ぶ" userId="e79b0678f96bfbc0" providerId="LiveId" clId="{B5210C70-FD3E-4FE9-88DF-47EE33C04F29}" dt="2024-04-05T01:10:04.399" v="3291" actId="14100"/>
          <ac:spMkLst>
            <pc:docMk/>
            <pc:sldMk cId="1127236629" sldId="567"/>
            <ac:spMk id="5" creationId="{1748DF2D-E5BE-897A-C53B-EF882D6DD516}"/>
          </ac:spMkLst>
        </pc:spChg>
        <pc:spChg chg="add mod">
          <ac:chgData name="り ぶ" userId="e79b0678f96bfbc0" providerId="LiveId" clId="{B5210C70-FD3E-4FE9-88DF-47EE33C04F29}" dt="2024-04-05T01:10:09.527" v="3293" actId="1076"/>
          <ac:spMkLst>
            <pc:docMk/>
            <pc:sldMk cId="1127236629" sldId="567"/>
            <ac:spMk id="6" creationId="{B5871FDF-E108-92F8-EE64-630C325BF91B}"/>
          </ac:spMkLst>
        </pc:spChg>
        <pc:spChg chg="add mod">
          <ac:chgData name="り ぶ" userId="e79b0678f96bfbc0" providerId="LiveId" clId="{B5210C70-FD3E-4FE9-88DF-47EE33C04F29}" dt="2024-04-05T01:10:28.835" v="3307" actId="1076"/>
          <ac:spMkLst>
            <pc:docMk/>
            <pc:sldMk cId="1127236629" sldId="567"/>
            <ac:spMk id="7" creationId="{ADD715C3-AC66-4D33-0A19-598977CE2842}"/>
          </ac:spMkLst>
        </pc:spChg>
        <pc:spChg chg="add mod">
          <ac:chgData name="り ぶ" userId="e79b0678f96bfbc0" providerId="LiveId" clId="{B5210C70-FD3E-4FE9-88DF-47EE33C04F29}" dt="2024-04-05T01:10:33.782" v="3309" actId="1076"/>
          <ac:spMkLst>
            <pc:docMk/>
            <pc:sldMk cId="1127236629" sldId="567"/>
            <ac:spMk id="8" creationId="{7E353EA1-304C-D081-793B-AFAC96992F62}"/>
          </ac:spMkLst>
        </pc:spChg>
        <pc:spChg chg="add mod">
          <ac:chgData name="り ぶ" userId="e79b0678f96bfbc0" providerId="LiveId" clId="{B5210C70-FD3E-4FE9-88DF-47EE33C04F29}" dt="2024-04-05T01:11:21.786" v="3371" actId="1076"/>
          <ac:spMkLst>
            <pc:docMk/>
            <pc:sldMk cId="1127236629" sldId="567"/>
            <ac:spMk id="9" creationId="{0E30BAC6-E196-4686-244D-A5E5A943F15F}"/>
          </ac:spMkLst>
        </pc:spChg>
        <pc:spChg chg="add mod">
          <ac:chgData name="り ぶ" userId="e79b0678f96bfbc0" providerId="LiveId" clId="{B5210C70-FD3E-4FE9-88DF-47EE33C04F29}" dt="2024-04-05T01:11:31.334" v="3374" actId="14100"/>
          <ac:spMkLst>
            <pc:docMk/>
            <pc:sldMk cId="1127236629" sldId="567"/>
            <ac:spMk id="10" creationId="{C2A2528D-FA19-2A26-AC09-54B20252CD4C}"/>
          </ac:spMkLst>
        </pc:spChg>
        <pc:spChg chg="add mod">
          <ac:chgData name="り ぶ" userId="e79b0678f96bfbc0" providerId="LiveId" clId="{B5210C70-FD3E-4FE9-88DF-47EE33C04F29}" dt="2024-04-05T01:13:41.633" v="3437" actId="1076"/>
          <ac:spMkLst>
            <pc:docMk/>
            <pc:sldMk cId="1127236629" sldId="567"/>
            <ac:spMk id="13" creationId="{2D93D9E7-AE33-AA22-A1E6-9EB0C9A8F5D4}"/>
          </ac:spMkLst>
        </pc:spChg>
        <pc:spChg chg="add mod">
          <ac:chgData name="り ぶ" userId="e79b0678f96bfbc0" providerId="LiveId" clId="{B5210C70-FD3E-4FE9-88DF-47EE33C04F29}" dt="2024-04-05T01:14:05.251" v="3485" actId="1076"/>
          <ac:spMkLst>
            <pc:docMk/>
            <pc:sldMk cId="1127236629" sldId="567"/>
            <ac:spMk id="14" creationId="{A3432481-CCF9-DA0D-D60A-AFB953AC640B}"/>
          </ac:spMkLst>
        </pc:spChg>
        <pc:spChg chg="add mod">
          <ac:chgData name="り ぶ" userId="e79b0678f96bfbc0" providerId="LiveId" clId="{B5210C70-FD3E-4FE9-88DF-47EE33C04F29}" dt="2024-04-05T01:14:35.443" v="3581" actId="20577"/>
          <ac:spMkLst>
            <pc:docMk/>
            <pc:sldMk cId="1127236629" sldId="567"/>
            <ac:spMk id="15" creationId="{B6831967-8EE1-E634-A799-CD863D3324ED}"/>
          </ac:spMkLst>
        </pc:spChg>
        <pc:picChg chg="add mod">
          <ac:chgData name="り ぶ" userId="e79b0678f96bfbc0" providerId="LiveId" clId="{B5210C70-FD3E-4FE9-88DF-47EE33C04F29}" dt="2024-04-05T01:09:21.697" v="3205" actId="1076"/>
          <ac:picMkLst>
            <pc:docMk/>
            <pc:sldMk cId="1127236629" sldId="567"/>
            <ac:picMk id="3" creationId="{CC6862DF-371A-2BBC-52E0-1809119EE3EB}"/>
          </ac:picMkLst>
        </pc:picChg>
        <pc:picChg chg="add mod">
          <ac:chgData name="り ぶ" userId="e79b0678f96bfbc0" providerId="LiveId" clId="{B5210C70-FD3E-4FE9-88DF-47EE33C04F29}" dt="2024-04-05T01:09:18.608" v="3204"/>
          <ac:picMkLst>
            <pc:docMk/>
            <pc:sldMk cId="1127236629" sldId="567"/>
            <ac:picMk id="4" creationId="{BB8D76D8-01B2-3D9B-FE67-F433B571A07D}"/>
          </ac:picMkLst>
        </pc:picChg>
        <pc:picChg chg="add mod">
          <ac:chgData name="り ぶ" userId="e79b0678f96bfbc0" providerId="LiveId" clId="{B5210C70-FD3E-4FE9-88DF-47EE33C04F29}" dt="2024-04-05T01:13:06.164" v="3377" actId="1076"/>
          <ac:picMkLst>
            <pc:docMk/>
            <pc:sldMk cId="1127236629" sldId="567"/>
            <ac:picMk id="12" creationId="{C080915A-DF1D-7B8B-BC01-947E67BD226B}"/>
          </ac:picMkLst>
        </pc:picChg>
      </pc:sldChg>
      <pc:sldChg chg="modSp add mod">
        <pc:chgData name="り ぶ" userId="e79b0678f96bfbc0" providerId="LiveId" clId="{B5210C70-FD3E-4FE9-88DF-47EE33C04F29}" dt="2024-04-05T01:15:34.459" v="3634"/>
        <pc:sldMkLst>
          <pc:docMk/>
          <pc:sldMk cId="2839085454" sldId="568"/>
        </pc:sldMkLst>
        <pc:spChg chg="mod">
          <ac:chgData name="り ぶ" userId="e79b0678f96bfbc0" providerId="LiveId" clId="{B5210C70-FD3E-4FE9-88DF-47EE33C04F29}" dt="2024-04-05T01:15:34.459" v="3634"/>
          <ac:spMkLst>
            <pc:docMk/>
            <pc:sldMk cId="2839085454" sldId="568"/>
            <ac:spMk id="2" creationId="{35775455-7F8D-C69E-D1AD-ABE6BD80ABD9}"/>
          </ac:spMkLst>
        </pc:spChg>
      </pc:sldChg>
      <pc:sldChg chg="addSp modSp new add del mod modClrScheme chgLayout">
        <pc:chgData name="り ぶ" userId="e79b0678f96bfbc0" providerId="LiveId" clId="{B5210C70-FD3E-4FE9-88DF-47EE33C04F29}" dt="2024-04-05T01:16:46.802" v="3712" actId="2696"/>
        <pc:sldMkLst>
          <pc:docMk/>
          <pc:sldMk cId="1507278370" sldId="569"/>
        </pc:sldMkLst>
        <pc:spChg chg="mod ord">
          <ac:chgData name="り ぶ" userId="e79b0678f96bfbc0" providerId="LiveId" clId="{B5210C70-FD3E-4FE9-88DF-47EE33C04F29}" dt="2024-04-05T01:16:18.576" v="3662" actId="700"/>
          <ac:spMkLst>
            <pc:docMk/>
            <pc:sldMk cId="1507278370" sldId="569"/>
            <ac:spMk id="2" creationId="{9E193241-7E7D-6EC6-5094-21DF1CC06604}"/>
          </ac:spMkLst>
        </pc:spChg>
        <pc:spChg chg="add mod ord">
          <ac:chgData name="り ぶ" userId="e79b0678f96bfbc0" providerId="LiveId" clId="{B5210C70-FD3E-4FE9-88DF-47EE33C04F29}" dt="2024-04-05T01:16:30.028" v="3709"/>
          <ac:spMkLst>
            <pc:docMk/>
            <pc:sldMk cId="1507278370" sldId="569"/>
            <ac:spMk id="3" creationId="{F110A79E-53CB-3D2F-0F4F-21876D1955DD}"/>
          </ac:spMkLst>
        </pc:spChg>
      </pc:sldChg>
      <pc:sldChg chg="modSp add mod">
        <pc:chgData name="り ぶ" userId="e79b0678f96bfbc0" providerId="LiveId" clId="{B5210C70-FD3E-4FE9-88DF-47EE33C04F29}" dt="2024-04-05T03:22:50.603" v="6102"/>
        <pc:sldMkLst>
          <pc:docMk/>
          <pc:sldMk cId="2700259887" sldId="569"/>
        </pc:sldMkLst>
        <pc:spChg chg="mod">
          <ac:chgData name="り ぶ" userId="e79b0678f96bfbc0" providerId="LiveId" clId="{B5210C70-FD3E-4FE9-88DF-47EE33C04F29}" dt="2024-04-05T03:22:50.603" v="6102"/>
          <ac:spMkLst>
            <pc:docMk/>
            <pc:sldMk cId="2700259887" sldId="569"/>
            <ac:spMk id="2" creationId="{30DE5991-A4EA-3C97-38DC-122FEE1C37C4}"/>
          </ac:spMkLst>
        </pc:spChg>
      </pc:sldChg>
      <pc:sldChg chg="modSp new mod">
        <pc:chgData name="り ぶ" userId="e79b0678f96bfbc0" providerId="LiveId" clId="{B5210C70-FD3E-4FE9-88DF-47EE33C04F29}" dt="2024-04-05T02:40:38.653" v="5060"/>
        <pc:sldMkLst>
          <pc:docMk/>
          <pc:sldMk cId="2481549215" sldId="570"/>
        </pc:sldMkLst>
        <pc:spChg chg="mod">
          <ac:chgData name="り ぶ" userId="e79b0678f96bfbc0" providerId="LiveId" clId="{B5210C70-FD3E-4FE9-88DF-47EE33C04F29}" dt="2024-04-05T02:37:22.556" v="4502"/>
          <ac:spMkLst>
            <pc:docMk/>
            <pc:sldMk cId="2481549215" sldId="570"/>
            <ac:spMk id="2" creationId="{BC46E241-FCBF-5D40-7684-A629B9EF721D}"/>
          </ac:spMkLst>
        </pc:spChg>
        <pc:spChg chg="mod">
          <ac:chgData name="り ぶ" userId="e79b0678f96bfbc0" providerId="LiveId" clId="{B5210C70-FD3E-4FE9-88DF-47EE33C04F29}" dt="2024-04-05T02:40:38.653" v="5060"/>
          <ac:spMkLst>
            <pc:docMk/>
            <pc:sldMk cId="2481549215" sldId="570"/>
            <ac:spMk id="3" creationId="{F3C2527D-06B0-1A56-4A18-3BD2B9AF5A96}"/>
          </ac:spMkLst>
        </pc:spChg>
      </pc:sldChg>
      <pc:sldChg chg="addSp modSp new mod ord">
        <pc:chgData name="り ぶ" userId="e79b0678f96bfbc0" providerId="LiveId" clId="{B5210C70-FD3E-4FE9-88DF-47EE33C04F29}" dt="2024-04-05T03:04:36.252" v="5117"/>
        <pc:sldMkLst>
          <pc:docMk/>
          <pc:sldMk cId="4080104039" sldId="571"/>
        </pc:sldMkLst>
        <pc:spChg chg="mod">
          <ac:chgData name="り ぶ" userId="e79b0678f96bfbc0" providerId="LiveId" clId="{B5210C70-FD3E-4FE9-88DF-47EE33C04F29}" dt="2024-04-05T03:04:36.252" v="5117"/>
          <ac:spMkLst>
            <pc:docMk/>
            <pc:sldMk cId="4080104039" sldId="571"/>
            <ac:spMk id="2" creationId="{865802A1-F264-7082-890F-80A201ECFB2D}"/>
          </ac:spMkLst>
        </pc:spChg>
        <pc:picChg chg="add mod">
          <ac:chgData name="り ぶ" userId="e79b0678f96bfbc0" providerId="LiveId" clId="{B5210C70-FD3E-4FE9-88DF-47EE33C04F29}" dt="2024-04-05T02:41:35.679" v="5068" actId="1076"/>
          <ac:picMkLst>
            <pc:docMk/>
            <pc:sldMk cId="4080104039" sldId="571"/>
            <ac:picMk id="4" creationId="{D04B5350-E1F5-C3BF-E02C-64178A8AF590}"/>
          </ac:picMkLst>
        </pc:picChg>
      </pc:sldChg>
      <pc:sldChg chg="addSp modSp new mod">
        <pc:chgData name="り ぶ" userId="e79b0678f96bfbc0" providerId="LiveId" clId="{B5210C70-FD3E-4FE9-88DF-47EE33C04F29}" dt="2024-04-05T03:06:20.428" v="5193"/>
        <pc:sldMkLst>
          <pc:docMk/>
          <pc:sldMk cId="3607768578" sldId="572"/>
        </pc:sldMkLst>
        <pc:spChg chg="mod">
          <ac:chgData name="り ぶ" userId="e79b0678f96bfbc0" providerId="LiveId" clId="{B5210C70-FD3E-4FE9-88DF-47EE33C04F29}" dt="2024-04-05T03:06:20.428" v="5193"/>
          <ac:spMkLst>
            <pc:docMk/>
            <pc:sldMk cId="3607768578" sldId="572"/>
            <ac:spMk id="2" creationId="{CAE7EFED-BB59-FAC0-463F-6E5403EAF802}"/>
          </ac:spMkLst>
        </pc:spChg>
        <pc:spChg chg="add mod">
          <ac:chgData name="り ぶ" userId="e79b0678f96bfbc0" providerId="LiveId" clId="{B5210C70-FD3E-4FE9-88DF-47EE33C04F29}" dt="2024-04-05T03:06:09.428" v="5160" actId="1076"/>
          <ac:spMkLst>
            <pc:docMk/>
            <pc:sldMk cId="3607768578" sldId="572"/>
            <ac:spMk id="5" creationId="{ACAF4830-E232-5A71-7448-C7DD074EE65E}"/>
          </ac:spMkLst>
        </pc:spChg>
        <pc:picChg chg="add mod">
          <ac:chgData name="り ぶ" userId="e79b0678f96bfbc0" providerId="LiveId" clId="{B5210C70-FD3E-4FE9-88DF-47EE33C04F29}" dt="2024-04-05T03:05:41.121" v="5129" actId="1076"/>
          <ac:picMkLst>
            <pc:docMk/>
            <pc:sldMk cId="3607768578" sldId="572"/>
            <ac:picMk id="4" creationId="{FB9541F3-7B2D-08FC-6F86-5381B56A7452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3:08:07.100" v="5310" actId="1076"/>
        <pc:sldMkLst>
          <pc:docMk/>
          <pc:sldMk cId="159429986" sldId="573"/>
        </pc:sldMkLst>
        <pc:spChg chg="mod ord">
          <ac:chgData name="り ぶ" userId="e79b0678f96bfbc0" providerId="LiveId" clId="{B5210C70-FD3E-4FE9-88DF-47EE33C04F29}" dt="2024-04-05T03:07:41.992" v="5229" actId="700"/>
          <ac:spMkLst>
            <pc:docMk/>
            <pc:sldMk cId="159429986" sldId="573"/>
            <ac:spMk id="2" creationId="{FF5C9A77-EA54-F159-A77F-D5AE38C2E524}"/>
          </ac:spMkLst>
        </pc:spChg>
        <pc:spChg chg="add mod ord">
          <ac:chgData name="り ぶ" userId="e79b0678f96bfbc0" providerId="LiveId" clId="{B5210C70-FD3E-4FE9-88DF-47EE33C04F29}" dt="2024-04-05T03:08:03.148" v="5309"/>
          <ac:spMkLst>
            <pc:docMk/>
            <pc:sldMk cId="159429986" sldId="573"/>
            <ac:spMk id="5" creationId="{CDE6DA7C-82DF-3A4C-CD71-E5987DF9AE50}"/>
          </ac:spMkLst>
        </pc:spChg>
        <pc:picChg chg="add mod">
          <ac:chgData name="り ぶ" userId="e79b0678f96bfbc0" providerId="LiveId" clId="{B5210C70-FD3E-4FE9-88DF-47EE33C04F29}" dt="2024-04-05T03:08:07.100" v="5310" actId="1076"/>
          <ac:picMkLst>
            <pc:docMk/>
            <pc:sldMk cId="159429986" sldId="573"/>
            <ac:picMk id="4" creationId="{EC2F1DCE-73B3-2F2B-E192-A9B2525E2099}"/>
          </ac:picMkLst>
        </pc:picChg>
      </pc:sldChg>
      <pc:sldChg chg="addSp modSp new mod">
        <pc:chgData name="り ぶ" userId="e79b0678f96bfbc0" providerId="LiveId" clId="{B5210C70-FD3E-4FE9-88DF-47EE33C04F29}" dt="2024-04-05T03:09:18.284" v="5352"/>
        <pc:sldMkLst>
          <pc:docMk/>
          <pc:sldMk cId="2460563336" sldId="574"/>
        </pc:sldMkLst>
        <pc:spChg chg="mod">
          <ac:chgData name="り ぶ" userId="e79b0678f96bfbc0" providerId="LiveId" clId="{B5210C70-FD3E-4FE9-88DF-47EE33C04F29}" dt="2024-04-05T03:09:18.284" v="5352"/>
          <ac:spMkLst>
            <pc:docMk/>
            <pc:sldMk cId="2460563336" sldId="574"/>
            <ac:spMk id="2" creationId="{0A7BA454-3D97-395A-0CA3-8008CCD64D23}"/>
          </ac:spMkLst>
        </pc:spChg>
        <pc:spChg chg="add mod">
          <ac:chgData name="り ぶ" userId="e79b0678f96bfbc0" providerId="LiveId" clId="{B5210C70-FD3E-4FE9-88DF-47EE33C04F29}" dt="2024-04-05T03:09:10.484" v="5333" actId="1076"/>
          <ac:spMkLst>
            <pc:docMk/>
            <pc:sldMk cId="2460563336" sldId="574"/>
            <ac:spMk id="4" creationId="{907A7498-3D23-3F76-E546-02D9936F966A}"/>
          </ac:spMkLst>
        </pc:spChg>
        <pc:picChg chg="add mod">
          <ac:chgData name="り ぶ" userId="e79b0678f96bfbc0" providerId="LiveId" clId="{B5210C70-FD3E-4FE9-88DF-47EE33C04F29}" dt="2024-04-05T03:08:57.056" v="5318" actId="14100"/>
          <ac:picMkLst>
            <pc:docMk/>
            <pc:sldMk cId="2460563336" sldId="574"/>
            <ac:picMk id="3" creationId="{C7A84DAE-BF17-8E59-BEEE-71C379295266}"/>
          </ac:picMkLst>
        </pc:picChg>
      </pc:sldChg>
      <pc:sldChg chg="modSp add mod ord">
        <pc:chgData name="り ぶ" userId="e79b0678f96bfbc0" providerId="LiveId" clId="{B5210C70-FD3E-4FE9-88DF-47EE33C04F29}" dt="2024-04-05T03:10:57.918" v="5369"/>
        <pc:sldMkLst>
          <pc:docMk/>
          <pc:sldMk cId="1522723773" sldId="575"/>
        </pc:sldMkLst>
        <pc:spChg chg="mod">
          <ac:chgData name="り ぶ" userId="e79b0678f96bfbc0" providerId="LiveId" clId="{B5210C70-FD3E-4FE9-88DF-47EE33C04F29}" dt="2024-04-05T03:10:57.918" v="5369"/>
          <ac:spMkLst>
            <pc:docMk/>
            <pc:sldMk cId="1522723773" sldId="575"/>
            <ac:spMk id="2" creationId="{796987B1-4F5C-1461-B387-EF80BF31FC96}"/>
          </ac:spMkLst>
        </pc:spChg>
      </pc:sldChg>
      <pc:sldChg chg="addSp modSp new mod modClrScheme chgLayout">
        <pc:chgData name="り ぶ" userId="e79b0678f96bfbc0" providerId="LiveId" clId="{B5210C70-FD3E-4FE9-88DF-47EE33C04F29}" dt="2024-04-05T03:17:58.569" v="5811" actId="20577"/>
        <pc:sldMkLst>
          <pc:docMk/>
          <pc:sldMk cId="1125824216" sldId="576"/>
        </pc:sldMkLst>
        <pc:spChg chg="mod ord">
          <ac:chgData name="り ぶ" userId="e79b0678f96bfbc0" providerId="LiveId" clId="{B5210C70-FD3E-4FE9-88DF-47EE33C04F29}" dt="2024-04-05T03:17:55.080" v="5809" actId="20577"/>
          <ac:spMkLst>
            <pc:docMk/>
            <pc:sldMk cId="1125824216" sldId="576"/>
            <ac:spMk id="2" creationId="{719254B3-5668-756A-F0EC-FD6A2CE34405}"/>
          </ac:spMkLst>
        </pc:spChg>
        <pc:spChg chg="add mod ord">
          <ac:chgData name="り ぶ" userId="e79b0678f96bfbc0" providerId="LiveId" clId="{B5210C70-FD3E-4FE9-88DF-47EE33C04F29}" dt="2024-04-05T03:17:58.569" v="5811" actId="20577"/>
          <ac:spMkLst>
            <pc:docMk/>
            <pc:sldMk cId="1125824216" sldId="576"/>
            <ac:spMk id="5" creationId="{C485D49C-8BF8-5F38-3D6F-D8B70BE011A7}"/>
          </ac:spMkLst>
        </pc:spChg>
        <pc:picChg chg="add mod">
          <ac:chgData name="り ぶ" userId="e79b0678f96bfbc0" providerId="LiveId" clId="{B5210C70-FD3E-4FE9-88DF-47EE33C04F29}" dt="2024-04-05T03:17:44.819" v="5803" actId="1076"/>
          <ac:picMkLst>
            <pc:docMk/>
            <pc:sldMk cId="1125824216" sldId="576"/>
            <ac:picMk id="4" creationId="{E95A16DC-1BE1-B0F6-CA3C-7C3349843D27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22:04.067" v="6090" actId="14100"/>
        <pc:sldMkLst>
          <pc:docMk/>
          <pc:sldMk cId="2385490818" sldId="577"/>
        </pc:sldMkLst>
        <pc:spChg chg="mod ord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2" creationId="{BC91FA12-72F3-77AB-F582-92BA5C0DE7FE}"/>
          </ac:spMkLst>
        </pc:spChg>
        <pc:spChg chg="del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3" creationId="{76242FDA-FBE6-1CAA-5FD6-1A2ECEED1393}"/>
          </ac:spMkLst>
        </pc:spChg>
        <pc:spChg chg="add mod">
          <ac:chgData name="り ぶ" userId="e79b0678f96bfbc0" providerId="LiveId" clId="{B5210C70-FD3E-4FE9-88DF-47EE33C04F29}" dt="2024-04-05T03:20:12.074" v="5932" actId="1076"/>
          <ac:spMkLst>
            <pc:docMk/>
            <pc:sldMk cId="2385490818" sldId="577"/>
            <ac:spMk id="6" creationId="{BD5CD7D3-4946-0119-529E-EBC9CF99E4BE}"/>
          </ac:spMkLst>
        </pc:spChg>
        <pc:spChg chg="add mod">
          <ac:chgData name="り ぶ" userId="e79b0678f96bfbc0" providerId="LiveId" clId="{B5210C70-FD3E-4FE9-88DF-47EE33C04F29}" dt="2024-04-05T03:20:51.370" v="5978" actId="1076"/>
          <ac:spMkLst>
            <pc:docMk/>
            <pc:sldMk cId="2385490818" sldId="577"/>
            <ac:spMk id="7" creationId="{1816158B-4767-A0C3-353A-791A9A1B788F}"/>
          </ac:spMkLst>
        </pc:spChg>
        <pc:spChg chg="add mod">
          <ac:chgData name="り ぶ" userId="e79b0678f96bfbc0" providerId="LiveId" clId="{B5210C70-FD3E-4FE9-88DF-47EE33C04F29}" dt="2024-04-05T03:21:16.653" v="6018" actId="14100"/>
          <ac:spMkLst>
            <pc:docMk/>
            <pc:sldMk cId="2385490818" sldId="577"/>
            <ac:spMk id="8" creationId="{96D3F5D2-AC8E-9E2B-735A-1CC42ADEE642}"/>
          </ac:spMkLst>
        </pc:spChg>
        <pc:spChg chg="add mod">
          <ac:chgData name="り ぶ" userId="e79b0678f96bfbc0" providerId="LiveId" clId="{B5210C70-FD3E-4FE9-88DF-47EE33C04F29}" dt="2024-04-05T03:21:42.595" v="6066" actId="14100"/>
          <ac:spMkLst>
            <pc:docMk/>
            <pc:sldMk cId="2385490818" sldId="577"/>
            <ac:spMk id="9" creationId="{377FB69F-9DA8-177A-E5A6-25E69E729695}"/>
          </ac:spMkLst>
        </pc:spChg>
        <pc:spChg chg="add mod">
          <ac:chgData name="り ぶ" userId="e79b0678f96bfbc0" providerId="LiveId" clId="{B5210C70-FD3E-4FE9-88DF-47EE33C04F29}" dt="2024-04-05T03:22:04.067" v="6090" actId="14100"/>
          <ac:spMkLst>
            <pc:docMk/>
            <pc:sldMk cId="2385490818" sldId="577"/>
            <ac:spMk id="10" creationId="{7CAF6BFF-EEF7-D685-C693-D0F26413E308}"/>
          </ac:spMkLst>
        </pc:spChg>
        <pc:picChg chg="add mod">
          <ac:chgData name="り ぶ" userId="e79b0678f96bfbc0" providerId="LiveId" clId="{B5210C70-FD3E-4FE9-88DF-47EE33C04F29}" dt="2024-04-05T03:20:12.074" v="5932" actId="1076"/>
          <ac:picMkLst>
            <pc:docMk/>
            <pc:sldMk cId="2385490818" sldId="577"/>
            <ac:picMk id="5" creationId="{5C8CD6C2-CC33-5DCF-77D2-FCFA5E017799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40:39.697" v="6723" actId="20577"/>
        <pc:sldMkLst>
          <pc:docMk/>
          <pc:sldMk cId="1733275945" sldId="578"/>
        </pc:sldMkLst>
        <pc:spChg chg="mod ord">
          <ac:chgData name="り ぶ" userId="e79b0678f96bfbc0" providerId="LiveId" clId="{B5210C70-FD3E-4FE9-88DF-47EE33C04F29}" dt="2024-04-05T03:24:30.415" v="6143" actId="700"/>
          <ac:spMkLst>
            <pc:docMk/>
            <pc:sldMk cId="1733275945" sldId="578"/>
            <ac:spMk id="2" creationId="{A4A29381-A9C6-A72F-F566-1EE437879B2A}"/>
          </ac:spMkLst>
        </pc:spChg>
        <pc:spChg chg="add mod ord">
          <ac:chgData name="り ぶ" userId="e79b0678f96bfbc0" providerId="LiveId" clId="{B5210C70-FD3E-4FE9-88DF-47EE33C04F29}" dt="2024-04-05T03:40:39.697" v="6723" actId="20577"/>
          <ac:spMkLst>
            <pc:docMk/>
            <pc:sldMk cId="1733275945" sldId="578"/>
            <ac:spMk id="5" creationId="{5015300B-7391-6D1E-92AD-93F11F7471B5}"/>
          </ac:spMkLst>
        </pc:spChg>
        <pc:spChg chg="add mod">
          <ac:chgData name="り ぶ" userId="e79b0678f96bfbc0" providerId="LiveId" clId="{B5210C70-FD3E-4FE9-88DF-47EE33C04F29}" dt="2024-04-05T03:25:15.127" v="6167" actId="14100"/>
          <ac:spMkLst>
            <pc:docMk/>
            <pc:sldMk cId="1733275945" sldId="578"/>
            <ac:spMk id="6" creationId="{D2A5DC8F-B961-5CC4-D2F5-0657A58E0645}"/>
          </ac:spMkLst>
        </pc:spChg>
        <pc:spChg chg="add del mod">
          <ac:chgData name="り ぶ" userId="e79b0678f96bfbc0" providerId="LiveId" clId="{B5210C70-FD3E-4FE9-88DF-47EE33C04F29}" dt="2024-04-05T03:26:09.797" v="6170" actId="21"/>
          <ac:spMkLst>
            <pc:docMk/>
            <pc:sldMk cId="1733275945" sldId="578"/>
            <ac:spMk id="7" creationId="{546F5A51-26FB-BC86-5204-7D86EEBD4B6D}"/>
          </ac:spMkLst>
        </pc:spChg>
        <pc:spChg chg="add mod">
          <ac:chgData name="り ぶ" userId="e79b0678f96bfbc0" providerId="LiveId" clId="{B5210C70-FD3E-4FE9-88DF-47EE33C04F29}" dt="2024-04-05T03:26:47.201" v="6251"/>
          <ac:spMkLst>
            <pc:docMk/>
            <pc:sldMk cId="1733275945" sldId="578"/>
            <ac:spMk id="8" creationId="{DA5FF95A-9346-85DC-2EA2-2244BFD137ED}"/>
          </ac:spMkLst>
        </pc:spChg>
        <pc:picChg chg="add mod">
          <ac:chgData name="り ぶ" userId="e79b0678f96bfbc0" providerId="LiveId" clId="{B5210C70-FD3E-4FE9-88DF-47EE33C04F29}" dt="2024-04-05T03:24:25.835" v="6142" actId="1076"/>
          <ac:picMkLst>
            <pc:docMk/>
            <pc:sldMk cId="1733275945" sldId="578"/>
            <ac:picMk id="4" creationId="{BB464D31-E491-C7BF-D6D7-D4992809FB46}"/>
          </ac:picMkLst>
        </pc:picChg>
      </pc:sldChg>
      <pc:sldChg chg="addSp delSp modSp new mod">
        <pc:chgData name="り ぶ" userId="e79b0678f96bfbc0" providerId="LiveId" clId="{B5210C70-FD3E-4FE9-88DF-47EE33C04F29}" dt="2024-04-05T03:39:45.497" v="6653"/>
        <pc:sldMkLst>
          <pc:docMk/>
          <pc:sldMk cId="2004567797" sldId="579"/>
        </pc:sldMkLst>
        <pc:spChg chg="mod">
          <ac:chgData name="り ぶ" userId="e79b0678f96bfbc0" providerId="LiveId" clId="{B5210C70-FD3E-4FE9-88DF-47EE33C04F29}" dt="2024-04-05T03:31:31.663" v="6514"/>
          <ac:spMkLst>
            <pc:docMk/>
            <pc:sldMk cId="2004567797" sldId="579"/>
            <ac:spMk id="2" creationId="{6DD71D54-B630-7897-B7D8-F6AE965B3B70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3" creationId="{97AF49DE-31C4-AC72-D5D4-54DD99C7EE2D}"/>
          </ac:spMkLst>
        </pc:spChg>
        <pc:spChg chg="add mod">
          <ac:chgData name="り ぶ" userId="e79b0678f96bfbc0" providerId="LiveId" clId="{B5210C70-FD3E-4FE9-88DF-47EE33C04F29}" dt="2024-04-05T03:36:06.748" v="6569"/>
          <ac:spMkLst>
            <pc:docMk/>
            <pc:sldMk cId="2004567797" sldId="579"/>
            <ac:spMk id="4" creationId="{93266891-C9E5-5342-F359-4107C1736251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5" creationId="{A1DC10A3-9FA0-981D-2E4F-1EDAC9EBD5DD}"/>
          </ac:spMkLst>
        </pc:spChg>
        <pc:spChg chg="add mod">
          <ac:chgData name="り ぶ" userId="e79b0678f96bfbc0" providerId="LiveId" clId="{B5210C70-FD3E-4FE9-88DF-47EE33C04F29}" dt="2024-04-05T03:39:45.497" v="6653"/>
          <ac:spMkLst>
            <pc:docMk/>
            <pc:sldMk cId="2004567797" sldId="579"/>
            <ac:spMk id="6" creationId="{F767AE7A-CE5B-11C0-EABC-E544B06063F2}"/>
          </ac:spMkLst>
        </pc:spChg>
        <pc:spChg chg="add del mod">
          <ac:chgData name="り ぶ" userId="e79b0678f96bfbc0" providerId="LiveId" clId="{B5210C70-FD3E-4FE9-88DF-47EE33C04F29}" dt="2024-04-05T03:30:59.297" v="6478" actId="478"/>
          <ac:spMkLst>
            <pc:docMk/>
            <pc:sldMk cId="2004567797" sldId="579"/>
            <ac:spMk id="7" creationId="{5EC56ECA-25BA-45FD-63F4-096002153CF6}"/>
          </ac:spMkLst>
        </pc:spChg>
        <pc:spChg chg="add del mod">
          <ac:chgData name="り ぶ" userId="e79b0678f96bfbc0" providerId="LiveId" clId="{B5210C70-FD3E-4FE9-88DF-47EE33C04F29}" dt="2024-04-05T03:30:57.451" v="6477" actId="478"/>
          <ac:spMkLst>
            <pc:docMk/>
            <pc:sldMk cId="2004567797" sldId="579"/>
            <ac:spMk id="8" creationId="{06AA1C43-4281-92C2-AFD0-125CA14CF8A2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9" creationId="{453F6DC1-5B02-49AF-72DC-CC3196394047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10" creationId="{6B39AE7C-6716-2E79-392D-D1AA9286847E}"/>
          </ac:spMkLst>
        </pc:spChg>
        <pc:spChg chg="add mod">
          <ac:chgData name="り ぶ" userId="e79b0678f96bfbc0" providerId="LiveId" clId="{B5210C70-FD3E-4FE9-88DF-47EE33C04F29}" dt="2024-04-05T03:33:03.250" v="6553" actId="1076"/>
          <ac:spMkLst>
            <pc:docMk/>
            <pc:sldMk cId="2004567797" sldId="579"/>
            <ac:spMk id="12" creationId="{966A4D9B-1E0A-9F8E-E7BC-52A667B1376F}"/>
          </ac:spMkLst>
        </pc:spChg>
        <pc:spChg chg="add del mod">
          <ac:chgData name="り ぶ" userId="e79b0678f96bfbc0" providerId="LiveId" clId="{B5210C70-FD3E-4FE9-88DF-47EE33C04F29}" dt="2024-04-05T03:37:18.801" v="6639" actId="478"/>
          <ac:spMkLst>
            <pc:docMk/>
            <pc:sldMk cId="2004567797" sldId="579"/>
            <ac:spMk id="18" creationId="{3DBA97E6-8732-CFA4-FC4D-A2E03548A053}"/>
          </ac:spMkLst>
        </pc:spChg>
        <pc:spChg chg="add mod">
          <ac:chgData name="り ぶ" userId="e79b0678f96bfbc0" providerId="LiveId" clId="{B5210C70-FD3E-4FE9-88DF-47EE33C04F29}" dt="2024-04-05T03:37:23.661" v="6641" actId="14100"/>
          <ac:spMkLst>
            <pc:docMk/>
            <pc:sldMk cId="2004567797" sldId="579"/>
            <ac:spMk id="19" creationId="{88E2B5A0-B696-C865-F06E-AD3BB27F9F4F}"/>
          </ac:spMkLst>
        </pc:spChg>
        <pc:picChg chg="add mod">
          <ac:chgData name="り ぶ" userId="e79b0678f96bfbc0" providerId="LiveId" clId="{B5210C70-FD3E-4FE9-88DF-47EE33C04F29}" dt="2024-04-05T03:32:52.045" v="6532" actId="1076"/>
          <ac:picMkLst>
            <pc:docMk/>
            <pc:sldMk cId="2004567797" sldId="579"/>
            <ac:picMk id="11" creationId="{E1099751-4A26-685C-9D80-96EA0AD4A6EE}"/>
          </ac:picMkLst>
        </pc:pic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4" creationId="{B72D6553-02D7-EB15-29C7-5EE02BCDDDDF}"/>
          </ac:cxnSpMkLst>
        </pc:cxn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5" creationId="{6B0CDA2D-2242-97ED-CAFD-45F668B6BCD0}"/>
          </ac:cxnSpMkLst>
        </pc:cxnChg>
      </pc:sldChg>
      <pc:sldChg chg="addSp delSp modSp new mod">
        <pc:chgData name="り ぶ" userId="e79b0678f96bfbc0" providerId="LiveId" clId="{B5210C70-FD3E-4FE9-88DF-47EE33C04F29}" dt="2024-04-05T03:42:05.429" v="6845" actId="1076"/>
        <pc:sldMkLst>
          <pc:docMk/>
          <pc:sldMk cId="1812826540" sldId="580"/>
        </pc:sldMkLst>
        <pc:spChg chg="mod">
          <ac:chgData name="り ぶ" userId="e79b0678f96bfbc0" providerId="LiveId" clId="{B5210C70-FD3E-4FE9-88DF-47EE33C04F29}" dt="2024-04-05T03:40:54.781" v="6746"/>
          <ac:spMkLst>
            <pc:docMk/>
            <pc:sldMk cId="1812826540" sldId="580"/>
            <ac:spMk id="2" creationId="{8E972C7D-5C32-8CCA-0F15-EF12B769AFB8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4" creationId="{B3912590-080E-AF15-C28E-3B9C6CC1B859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5" creationId="{F68E5A17-6421-397A-19CB-D521169D8343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6" creationId="{54CCACC2-08A1-1146-0C2A-A2D9728DDCC0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7" creationId="{1991D6D2-3EE7-EB4D-0690-7C020C108A2D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9" creationId="{3DC0C82A-38C2-691A-CC41-BB9704326D75}"/>
          </ac:spMkLst>
        </pc:spChg>
        <pc:spChg chg="add del mod">
          <ac:chgData name="り ぶ" userId="e79b0678f96bfbc0" providerId="LiveId" clId="{B5210C70-FD3E-4FE9-88DF-47EE33C04F29}" dt="2024-04-05T03:41:00.888" v="6749" actId="478"/>
          <ac:spMkLst>
            <pc:docMk/>
            <pc:sldMk cId="1812826540" sldId="580"/>
            <ac:spMk id="12" creationId="{0F08C6C3-80B7-9656-2CC8-A6D57BDDBB1E}"/>
          </ac:spMkLst>
        </pc:spChg>
        <pc:spChg chg="add mod">
          <ac:chgData name="り ぶ" userId="e79b0678f96bfbc0" providerId="LiveId" clId="{B5210C70-FD3E-4FE9-88DF-47EE33C04F29}" dt="2024-04-05T03:41:44.324" v="6809" actId="14100"/>
          <ac:spMkLst>
            <pc:docMk/>
            <pc:sldMk cId="1812826540" sldId="580"/>
            <ac:spMk id="15" creationId="{07DC015D-AD8C-BEBD-EE4D-9C8514B67D39}"/>
          </ac:spMkLst>
        </pc:spChg>
        <pc:spChg chg="add mod">
          <ac:chgData name="り ぶ" userId="e79b0678f96bfbc0" providerId="LiveId" clId="{B5210C70-FD3E-4FE9-88DF-47EE33C04F29}" dt="2024-04-05T03:42:05.429" v="6845" actId="1076"/>
          <ac:spMkLst>
            <pc:docMk/>
            <pc:sldMk cId="1812826540" sldId="580"/>
            <ac:spMk id="16" creationId="{395C2834-1667-CF7F-6378-9CC03F258360}"/>
          </ac:spMkLst>
        </pc:spChg>
        <pc:picChg chg="add">
          <ac:chgData name="り ぶ" userId="e79b0678f96bfbc0" providerId="LiveId" clId="{B5210C70-FD3E-4FE9-88DF-47EE33C04F29}" dt="2024-04-05T03:39:56.114" v="6654"/>
          <ac:picMkLst>
            <pc:docMk/>
            <pc:sldMk cId="1812826540" sldId="580"/>
            <ac:picMk id="3" creationId="{3934F8A0-AB25-68DA-3995-12AA8FD3A719}"/>
          </ac:picMkLst>
        </pc:picChg>
        <pc:picChg chg="add mod">
          <ac:chgData name="り ぶ" userId="e79b0678f96bfbc0" providerId="LiveId" clId="{B5210C70-FD3E-4FE9-88DF-47EE33C04F29}" dt="2024-04-05T03:40:03.986" v="6655"/>
          <ac:picMkLst>
            <pc:docMk/>
            <pc:sldMk cId="1812826540" sldId="580"/>
            <ac:picMk id="8" creationId="{A3451A9A-DD4A-B62F-BACD-6767755F056C}"/>
          </ac:picMkLst>
        </pc:picChg>
        <pc:cxnChg chg="add del mod">
          <ac:chgData name="り ぶ" userId="e79b0678f96bfbc0" providerId="LiveId" clId="{B5210C70-FD3E-4FE9-88DF-47EE33C04F29}" dt="2024-04-05T03:40:59.513" v="6748" actId="478"/>
          <ac:cxnSpMkLst>
            <pc:docMk/>
            <pc:sldMk cId="1812826540" sldId="580"/>
            <ac:cxnSpMk id="10" creationId="{6562834F-90D5-4B03-6778-9ACB303EFFDD}"/>
          </ac:cxnSpMkLst>
        </pc:cxnChg>
        <pc:cxnChg chg="add del mod">
          <ac:chgData name="り ぶ" userId="e79b0678f96bfbc0" providerId="LiveId" clId="{B5210C70-FD3E-4FE9-88DF-47EE33C04F29}" dt="2024-04-05T03:40:58.009" v="6747" actId="478"/>
          <ac:cxnSpMkLst>
            <pc:docMk/>
            <pc:sldMk cId="1812826540" sldId="580"/>
            <ac:cxnSpMk id="11" creationId="{19965A37-49AC-3B67-6DCC-58BA10FD69AE}"/>
          </ac:cxnSpMkLst>
        </pc:cxnChg>
        <pc:cxnChg chg="add mod">
          <ac:chgData name="り ぶ" userId="e79b0678f96bfbc0" providerId="LiveId" clId="{B5210C70-FD3E-4FE9-88DF-47EE33C04F29}" dt="2024-04-05T03:41:11.234" v="6756" actId="692"/>
          <ac:cxnSpMkLst>
            <pc:docMk/>
            <pc:sldMk cId="1812826540" sldId="580"/>
            <ac:cxnSpMk id="14" creationId="{7B16583D-4874-C260-902B-15D9C775F11C}"/>
          </ac:cxnSpMkLst>
        </pc:cxnChg>
      </pc:sldChg>
      <pc:sldChg chg="addSp modSp new mod">
        <pc:chgData name="り ぶ" userId="e79b0678f96bfbc0" providerId="LiveId" clId="{B5210C70-FD3E-4FE9-88DF-47EE33C04F29}" dt="2024-04-05T04:14:05.716" v="6901" actId="1076"/>
        <pc:sldMkLst>
          <pc:docMk/>
          <pc:sldMk cId="4279324941" sldId="581"/>
        </pc:sldMkLst>
        <pc:spChg chg="mod">
          <ac:chgData name="り ぶ" userId="e79b0678f96bfbc0" providerId="LiveId" clId="{B5210C70-FD3E-4FE9-88DF-47EE33C04F29}" dt="2024-04-05T03:47:21.578" v="6883"/>
          <ac:spMkLst>
            <pc:docMk/>
            <pc:sldMk cId="4279324941" sldId="581"/>
            <ac:spMk id="2" creationId="{354681FE-F8CE-1B2D-DEFB-D28D9F443F14}"/>
          </ac:spMkLst>
        </pc:spChg>
        <pc:picChg chg="add mod modCrop">
          <ac:chgData name="り ぶ" userId="e79b0678f96bfbc0" providerId="LiveId" clId="{B5210C70-FD3E-4FE9-88DF-47EE33C04F29}" dt="2024-04-05T04:14:05.716" v="6901" actId="1076"/>
          <ac:picMkLst>
            <pc:docMk/>
            <pc:sldMk cId="4279324941" sldId="581"/>
            <ac:picMk id="4" creationId="{EFE00BA3-94B9-1440-3458-6B576DD992C7}"/>
          </ac:picMkLst>
        </pc:picChg>
      </pc:sldChg>
      <pc:sldChg chg="addSp modSp new mod">
        <pc:chgData name="り ぶ" userId="e79b0678f96bfbc0" providerId="LiveId" clId="{B5210C70-FD3E-4FE9-88DF-47EE33C04F29}" dt="2024-04-05T04:20:53.177" v="7055" actId="20577"/>
        <pc:sldMkLst>
          <pc:docMk/>
          <pc:sldMk cId="1381911934" sldId="582"/>
        </pc:sldMkLst>
        <pc:spChg chg="mod">
          <ac:chgData name="り ぶ" userId="e79b0678f96bfbc0" providerId="LiveId" clId="{B5210C70-FD3E-4FE9-88DF-47EE33C04F29}" dt="2024-04-05T04:20:53.177" v="7055" actId="20577"/>
          <ac:spMkLst>
            <pc:docMk/>
            <pc:sldMk cId="1381911934" sldId="582"/>
            <ac:spMk id="2" creationId="{43A4201D-44A2-3084-4895-9DC1A850C03E}"/>
          </ac:spMkLst>
        </pc:spChg>
        <pc:spChg chg="add mod">
          <ac:chgData name="り ぶ" userId="e79b0678f96bfbc0" providerId="LiveId" clId="{B5210C70-FD3E-4FE9-88DF-47EE33C04F29}" dt="2024-04-05T04:19:55.482" v="7022"/>
          <ac:spMkLst>
            <pc:docMk/>
            <pc:sldMk cId="1381911934" sldId="582"/>
            <ac:spMk id="5" creationId="{92CE686E-8CEC-2159-BCE2-082174C21064}"/>
          </ac:spMkLst>
        </pc:spChg>
        <pc:picChg chg="add mod">
          <ac:chgData name="り ぶ" userId="e79b0678f96bfbc0" providerId="LiveId" clId="{B5210C70-FD3E-4FE9-88DF-47EE33C04F29}" dt="2024-04-05T04:14:42.361" v="6906" actId="1076"/>
          <ac:picMkLst>
            <pc:docMk/>
            <pc:sldMk cId="1381911934" sldId="582"/>
            <ac:picMk id="4" creationId="{2809D5AF-20C6-DC87-1C19-F5307C894261}"/>
          </ac:picMkLst>
        </pc:picChg>
      </pc:sldChg>
      <pc:sldChg chg="addSp modSp new mod">
        <pc:chgData name="り ぶ" userId="e79b0678f96bfbc0" providerId="LiveId" clId="{B5210C70-FD3E-4FE9-88DF-47EE33C04F29}" dt="2024-04-05T04:21:59.704" v="7117" actId="14100"/>
        <pc:sldMkLst>
          <pc:docMk/>
          <pc:sldMk cId="3517173641" sldId="583"/>
        </pc:sldMkLst>
        <pc:spChg chg="mod">
          <ac:chgData name="り ぶ" userId="e79b0678f96bfbc0" providerId="LiveId" clId="{B5210C70-FD3E-4FE9-88DF-47EE33C04F29}" dt="2024-04-05T04:20:59.147" v="7058" actId="20577"/>
          <ac:spMkLst>
            <pc:docMk/>
            <pc:sldMk cId="3517173641" sldId="583"/>
            <ac:spMk id="2" creationId="{3E65818A-63CF-D94D-076A-F8739A9BC7AF}"/>
          </ac:spMkLst>
        </pc:spChg>
        <pc:spChg chg="add mod">
          <ac:chgData name="り ぶ" userId="e79b0678f96bfbc0" providerId="LiveId" clId="{B5210C70-FD3E-4FE9-88DF-47EE33C04F29}" dt="2024-04-05T04:21:59.704" v="7117" actId="14100"/>
          <ac:spMkLst>
            <pc:docMk/>
            <pc:sldMk cId="3517173641" sldId="583"/>
            <ac:spMk id="5" creationId="{EF51AF34-5C74-B31A-BFE1-736B8720F972}"/>
          </ac:spMkLst>
        </pc:spChg>
        <pc:picChg chg="add mod">
          <ac:chgData name="り ぶ" userId="e79b0678f96bfbc0" providerId="LiveId" clId="{B5210C70-FD3E-4FE9-88DF-47EE33C04F29}" dt="2024-04-05T04:20:39.955" v="7052" actId="1076"/>
          <ac:picMkLst>
            <pc:docMk/>
            <pc:sldMk cId="3517173641" sldId="583"/>
            <ac:picMk id="4" creationId="{B84F7590-2D69-5642-8D03-7FD81F9664E2}"/>
          </ac:picMkLst>
        </pc:picChg>
      </pc:sldChg>
      <pc:sldChg chg="addSp modSp new mod">
        <pc:chgData name="り ぶ" userId="e79b0678f96bfbc0" providerId="LiveId" clId="{B5210C70-FD3E-4FE9-88DF-47EE33C04F29}" dt="2024-04-05T04:23:42.458" v="7279"/>
        <pc:sldMkLst>
          <pc:docMk/>
          <pc:sldMk cId="1311056399" sldId="584"/>
        </pc:sldMkLst>
        <pc:spChg chg="mod">
          <ac:chgData name="り ぶ" userId="e79b0678f96bfbc0" providerId="LiveId" clId="{B5210C70-FD3E-4FE9-88DF-47EE33C04F29}" dt="2024-04-05T04:22:57.723" v="7197"/>
          <ac:spMkLst>
            <pc:docMk/>
            <pc:sldMk cId="1311056399" sldId="584"/>
            <ac:spMk id="2" creationId="{167389C1-536E-50B5-DAA8-47EF8E979B29}"/>
          </ac:spMkLst>
        </pc:spChg>
        <pc:spChg chg="add mod">
          <ac:chgData name="り ぶ" userId="e79b0678f96bfbc0" providerId="LiveId" clId="{B5210C70-FD3E-4FE9-88DF-47EE33C04F29}" dt="2024-04-05T04:23:42.458" v="7279"/>
          <ac:spMkLst>
            <pc:docMk/>
            <pc:sldMk cId="1311056399" sldId="584"/>
            <ac:spMk id="5" creationId="{DB5115BA-AD0F-5350-4A78-10A6052CBE5E}"/>
          </ac:spMkLst>
        </pc:spChg>
        <pc:picChg chg="add mod">
          <ac:chgData name="り ぶ" userId="e79b0678f96bfbc0" providerId="LiveId" clId="{B5210C70-FD3E-4FE9-88DF-47EE33C04F29}" dt="2024-04-05T04:22:38.861" v="7136" actId="1076"/>
          <ac:picMkLst>
            <pc:docMk/>
            <pc:sldMk cId="1311056399" sldId="584"/>
            <ac:picMk id="4" creationId="{3DAF74C8-AD54-861F-0513-252D3469E65D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4:25:31.066" v="7396"/>
        <pc:sldMkLst>
          <pc:docMk/>
          <pc:sldMk cId="3961876937" sldId="585"/>
        </pc:sldMkLst>
        <pc:spChg chg="mod ord">
          <ac:chgData name="り ぶ" userId="e79b0678f96bfbc0" providerId="LiveId" clId="{B5210C70-FD3E-4FE9-88DF-47EE33C04F29}" dt="2024-04-05T04:25:05.148" v="7316" actId="700"/>
          <ac:spMkLst>
            <pc:docMk/>
            <pc:sldMk cId="3961876937" sldId="585"/>
            <ac:spMk id="2" creationId="{559684E3-A544-1EC0-AC3F-C3C389EA8E45}"/>
          </ac:spMkLst>
        </pc:spChg>
        <pc:spChg chg="add mod ord">
          <ac:chgData name="り ぶ" userId="e79b0678f96bfbc0" providerId="LiveId" clId="{B5210C70-FD3E-4FE9-88DF-47EE33C04F29}" dt="2024-04-05T04:25:31.066" v="7396"/>
          <ac:spMkLst>
            <pc:docMk/>
            <pc:sldMk cId="3961876937" sldId="585"/>
            <ac:spMk id="7" creationId="{687CF3E4-E891-E42F-1C7A-4573E208D638}"/>
          </ac:spMkLst>
        </pc:spChg>
        <pc:picChg chg="add mod">
          <ac:chgData name="り ぶ" userId="e79b0678f96bfbc0" providerId="LiveId" clId="{B5210C70-FD3E-4FE9-88DF-47EE33C04F29}" dt="2024-04-05T04:24:09.621" v="7304" actId="1076"/>
          <ac:picMkLst>
            <pc:docMk/>
            <pc:sldMk cId="3961876937" sldId="585"/>
            <ac:picMk id="4" creationId="{3DA5C5F4-585D-1C59-E7DB-04C221D93B13}"/>
          </ac:picMkLst>
        </pc:picChg>
        <pc:picChg chg="add mod">
          <ac:chgData name="り ぶ" userId="e79b0678f96bfbc0" providerId="LiveId" clId="{B5210C70-FD3E-4FE9-88DF-47EE33C04F29}" dt="2024-04-05T04:24:57.493" v="7315" actId="1076"/>
          <ac:picMkLst>
            <pc:docMk/>
            <pc:sldMk cId="3961876937" sldId="585"/>
            <ac:picMk id="6" creationId="{BCDB4754-5FEB-BE74-52BE-625E0695791E}"/>
          </ac:picMkLst>
        </pc:picChg>
      </pc:sldChg>
      <pc:sldChg chg="modSp new mod">
        <pc:chgData name="り ぶ" userId="e79b0678f96bfbc0" providerId="LiveId" clId="{B5210C70-FD3E-4FE9-88DF-47EE33C04F29}" dt="2024-04-11T04:36:03.245" v="7483" actId="20577"/>
        <pc:sldMkLst>
          <pc:docMk/>
          <pc:sldMk cId="2005769802" sldId="586"/>
        </pc:sldMkLst>
        <pc:spChg chg="mod">
          <ac:chgData name="り ぶ" userId="e79b0678f96bfbc0" providerId="LiveId" clId="{B5210C70-FD3E-4FE9-88DF-47EE33C04F29}" dt="2024-04-11T04:35:49.696" v="7439"/>
          <ac:spMkLst>
            <pc:docMk/>
            <pc:sldMk cId="2005769802" sldId="586"/>
            <ac:spMk id="2" creationId="{C661B54A-082D-778A-359C-EE98FE364712}"/>
          </ac:spMkLst>
        </pc:spChg>
        <pc:spChg chg="mod">
          <ac:chgData name="り ぶ" userId="e79b0678f96bfbc0" providerId="LiveId" clId="{B5210C70-FD3E-4FE9-88DF-47EE33C04F29}" dt="2024-04-11T04:36:03.245" v="7483" actId="20577"/>
          <ac:spMkLst>
            <pc:docMk/>
            <pc:sldMk cId="2005769802" sldId="586"/>
            <ac:spMk id="3" creationId="{E63274FD-1EDA-B714-23B3-152A79BAF9F3}"/>
          </ac:spMkLst>
        </pc:spChg>
      </pc:sldChg>
      <pc:sldChg chg="addSp modSp new mod">
        <pc:chgData name="り ぶ" userId="e79b0678f96bfbc0" providerId="LiveId" clId="{B5210C70-FD3E-4FE9-88DF-47EE33C04F29}" dt="2024-04-11T04:38:43.292" v="7668" actId="1076"/>
        <pc:sldMkLst>
          <pc:docMk/>
          <pc:sldMk cId="3089635040" sldId="587"/>
        </pc:sldMkLst>
        <pc:spChg chg="mod">
          <ac:chgData name="り ぶ" userId="e79b0678f96bfbc0" providerId="LiveId" clId="{B5210C70-FD3E-4FE9-88DF-47EE33C04F29}" dt="2024-04-11T04:38:33.644" v="7667" actId="20577"/>
          <ac:spMkLst>
            <pc:docMk/>
            <pc:sldMk cId="3089635040" sldId="587"/>
            <ac:spMk id="2" creationId="{0C9C26B7-67B3-7C6D-FBFE-B40DC899777D}"/>
          </ac:spMkLst>
        </pc:spChg>
        <pc:spChg chg="add mod">
          <ac:chgData name="り ぶ" userId="e79b0678f96bfbc0" providerId="LiveId" clId="{B5210C70-FD3E-4FE9-88DF-47EE33C04F29}" dt="2024-04-11T04:38:43.292" v="7668" actId="1076"/>
          <ac:spMkLst>
            <pc:docMk/>
            <pc:sldMk cId="3089635040" sldId="587"/>
            <ac:spMk id="3" creationId="{7523A6BA-34C6-4110-093E-418E8F61336A}"/>
          </ac:spMkLst>
        </pc:spChg>
      </pc:sldChg>
      <pc:sldChg chg="add">
        <pc:chgData name="り ぶ" userId="e79b0678f96bfbc0" providerId="LiveId" clId="{B5210C70-FD3E-4FE9-88DF-47EE33C04F29}" dt="2024-04-11T04:39:14.791" v="7669"/>
        <pc:sldMkLst>
          <pc:docMk/>
          <pc:sldMk cId="3810165475" sldId="5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94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579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2420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321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027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7340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0811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164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130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092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6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54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2328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8078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8020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9515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454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875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910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545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226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737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78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150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16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700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801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746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29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983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823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59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2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9aLPt5c1ez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センサ端末の組み立てから</a:t>
            </a:r>
            <a:br>
              <a:rPr lang="en-US" altLang="ja-JP" dirty="0"/>
            </a:br>
            <a:r>
              <a:rPr lang="ja-JP" altLang="en-US" dirty="0"/>
              <a:t>動作確認まで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FCBE6-32A0-8E04-3FF8-11D9C46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センサ配線方法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85B87A-63A0-28E7-FD15-8A4866AA5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85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FF772-50AC-0700-D305-4A748E5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A4BA432-35CF-6168-00EF-95AB074F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専用ケーブルでコネクタ間を接続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03FB2-D90A-60FC-60F4-1DD5C705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r="12262" b="27177"/>
          <a:stretch/>
        </p:blipFill>
        <p:spPr bwMode="auto">
          <a:xfrm>
            <a:off x="549966" y="2426957"/>
            <a:ext cx="6685609" cy="20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7C158AA-B27D-CAD3-A8A8-A8B1BA90520E}"/>
              </a:ext>
            </a:extLst>
          </p:cNvPr>
          <p:cNvSpPr/>
          <p:nvPr/>
        </p:nvSpPr>
        <p:spPr>
          <a:xfrm>
            <a:off x="1278835" y="2426956"/>
            <a:ext cx="476293" cy="212043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B76206-45A8-730A-FCC3-7BF51FC06E93}"/>
              </a:ext>
            </a:extLst>
          </p:cNvPr>
          <p:cNvSpPr txBox="1"/>
          <p:nvPr/>
        </p:nvSpPr>
        <p:spPr>
          <a:xfrm>
            <a:off x="947531" y="46202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382C670-5CA0-7A1E-4268-BA713445A8A2}"/>
              </a:ext>
            </a:extLst>
          </p:cNvPr>
          <p:cNvSpPr/>
          <p:nvPr/>
        </p:nvSpPr>
        <p:spPr>
          <a:xfrm>
            <a:off x="1828014" y="2339859"/>
            <a:ext cx="1837008" cy="120119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16AC7-22AA-8E92-78CF-C913297921F1}"/>
              </a:ext>
            </a:extLst>
          </p:cNvPr>
          <p:cNvSpPr txBox="1"/>
          <p:nvPr/>
        </p:nvSpPr>
        <p:spPr>
          <a:xfrm>
            <a:off x="2017649" y="2042708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6A0A16F-8439-AEDA-98DF-5F4D27385DAE}"/>
              </a:ext>
            </a:extLst>
          </p:cNvPr>
          <p:cNvSpPr/>
          <p:nvPr/>
        </p:nvSpPr>
        <p:spPr>
          <a:xfrm>
            <a:off x="1835053" y="3620569"/>
            <a:ext cx="1762913" cy="92682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97197-536B-A354-062D-02240743E0C3}"/>
              </a:ext>
            </a:extLst>
          </p:cNvPr>
          <p:cNvSpPr txBox="1"/>
          <p:nvPr/>
        </p:nvSpPr>
        <p:spPr>
          <a:xfrm>
            <a:off x="2224436" y="4577090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</p:spTree>
    <p:extLst>
      <p:ext uri="{BB962C8B-B14F-4D97-AF65-F5344CB8AC3E}">
        <p14:creationId xmlns:p14="http://schemas.microsoft.com/office/powerpoint/2010/main" val="317793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AF09C-3314-4C26-0F70-37C774F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2769FB4-57AD-04EA-A664-8C85D009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61C8-5CA8-C286-01FC-B42B0144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950" r="4782" b="12786"/>
          <a:stretch/>
        </p:blipFill>
        <p:spPr bwMode="auto">
          <a:xfrm>
            <a:off x="1591056" y="1516159"/>
            <a:ext cx="4125911" cy="26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C627C8-66D4-75A8-A425-7D5509B68595}"/>
              </a:ext>
            </a:extLst>
          </p:cNvPr>
          <p:cNvSpPr/>
          <p:nvPr/>
        </p:nvSpPr>
        <p:spPr>
          <a:xfrm>
            <a:off x="2245456" y="361663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6082E-CA8A-C801-A312-FB7520C38C84}"/>
              </a:ext>
            </a:extLst>
          </p:cNvPr>
          <p:cNvSpPr txBox="1"/>
          <p:nvPr/>
        </p:nvSpPr>
        <p:spPr>
          <a:xfrm>
            <a:off x="5844207" y="3754289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54FAD3-696A-E72F-94BA-C7594B2087A9}"/>
              </a:ext>
            </a:extLst>
          </p:cNvPr>
          <p:cNvSpPr/>
          <p:nvPr/>
        </p:nvSpPr>
        <p:spPr>
          <a:xfrm>
            <a:off x="2258708" y="145431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AA9421-7FF7-9D52-C8FE-9C8B4BC7239F}"/>
              </a:ext>
            </a:extLst>
          </p:cNvPr>
          <p:cNvSpPr txBox="1"/>
          <p:nvPr/>
        </p:nvSpPr>
        <p:spPr>
          <a:xfrm>
            <a:off x="5807833" y="15161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アナログ端子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942F-AB5E-535C-C6F2-934B84CB81B8}"/>
              </a:ext>
            </a:extLst>
          </p:cNvPr>
          <p:cNvSpPr txBox="1"/>
          <p:nvPr/>
        </p:nvSpPr>
        <p:spPr>
          <a:xfrm>
            <a:off x="645791" y="3823475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2ED341C-2D3E-D3C0-CF8E-6DD2EC220ECB}"/>
              </a:ext>
            </a:extLst>
          </p:cNvPr>
          <p:cNvSpPr/>
          <p:nvPr/>
        </p:nvSpPr>
        <p:spPr>
          <a:xfrm>
            <a:off x="1450564" y="3623256"/>
            <a:ext cx="731272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23C84-1056-2C58-EA48-11AA170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端子がないセンサの場合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24553A67-072F-E70B-4A9C-EF60B741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変換ケーブルを用いて</a:t>
            </a:r>
            <a:r>
              <a:rPr lang="en-US" altLang="ja-JP" dirty="0"/>
              <a:t>Grove</a:t>
            </a:r>
            <a:r>
              <a:rPr lang="ja-JP" altLang="en-US" dirty="0"/>
              <a:t>端子に接続</a:t>
            </a:r>
            <a:endParaRPr lang="en-US" altLang="ja-JP" dirty="0"/>
          </a:p>
          <a:p>
            <a:pPr lvl="1"/>
            <a:r>
              <a:rPr lang="ja-JP" altLang="en-US" dirty="0"/>
              <a:t>詳細は要相談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D0F4A3-A7EA-0AEA-2AD5-DFE6E1A9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5" t="11721" r="30543" b="11177"/>
          <a:stretch/>
        </p:blipFill>
        <p:spPr>
          <a:xfrm>
            <a:off x="863279" y="2290656"/>
            <a:ext cx="1903025" cy="28200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95256E-3A02-AFB2-9FBD-0FA4ED12E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3" t="16989" r="10645" b="15602"/>
          <a:stretch/>
        </p:blipFill>
        <p:spPr>
          <a:xfrm>
            <a:off x="3321310" y="2469944"/>
            <a:ext cx="2501380" cy="168543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B8BD91-72F5-7656-5C95-B8A1403B482A}"/>
              </a:ext>
            </a:extLst>
          </p:cNvPr>
          <p:cNvSpPr txBox="1"/>
          <p:nvPr/>
        </p:nvSpPr>
        <p:spPr>
          <a:xfrm>
            <a:off x="731531" y="210599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センサ本体</a:t>
            </a:r>
            <a:r>
              <a:rPr kumimoji="1" lang="en-US" altLang="ja-JP" dirty="0"/>
              <a:t>(SHT31)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5CFE9-AEA7-7ADA-2161-0C6D99A5F012}"/>
              </a:ext>
            </a:extLst>
          </p:cNvPr>
          <p:cNvSpPr txBox="1"/>
          <p:nvPr/>
        </p:nvSpPr>
        <p:spPr>
          <a:xfrm>
            <a:off x="3787170" y="2135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変換ケーブル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67449D-41F0-3AF2-55EE-816D20889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45" b="7994"/>
          <a:stretch/>
        </p:blipFill>
        <p:spPr>
          <a:xfrm rot="16200000">
            <a:off x="5888793" y="2241905"/>
            <a:ext cx="3514725" cy="14661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549E1B-7A27-EF87-FF52-4249B56EDE66}"/>
              </a:ext>
            </a:extLst>
          </p:cNvPr>
          <p:cNvSpPr txBox="1"/>
          <p:nvPr/>
        </p:nvSpPr>
        <p:spPr>
          <a:xfrm>
            <a:off x="7101115" y="92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配線例</a:t>
            </a:r>
          </a:p>
        </p:txBody>
      </p:sp>
    </p:spTree>
    <p:extLst>
      <p:ext uri="{BB962C8B-B14F-4D97-AF65-F5344CB8AC3E}">
        <p14:creationId xmlns:p14="http://schemas.microsoft.com/office/powerpoint/2010/main" val="178571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BC7E9-4215-ABC2-1ACE-9E98F7CF8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推奨機種構成での</a:t>
            </a:r>
            <a:r>
              <a:rPr lang="ja-JP" altLang="en-US" dirty="0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0200C9-6904-4A2D-0907-6CBDA5362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65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4D8B-8D80-46CB-676D-C6C4028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B495E780-D437-6182-1991-92A97F54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584842"/>
            <a:ext cx="8679600" cy="115275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1F4473-993E-4F2C-C3D5-61526FE6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7" y="954798"/>
            <a:ext cx="2280102" cy="192650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C7F1AF-7E63-5C67-946A-8BCC0D4FCEF9}"/>
              </a:ext>
            </a:extLst>
          </p:cNvPr>
          <p:cNvSpPr/>
          <p:nvPr/>
        </p:nvSpPr>
        <p:spPr>
          <a:xfrm>
            <a:off x="2949924" y="1070132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E3A7E2E-ADEB-AF2A-2DD7-235CD59064E7}"/>
              </a:ext>
            </a:extLst>
          </p:cNvPr>
          <p:cNvSpPr/>
          <p:nvPr/>
        </p:nvSpPr>
        <p:spPr>
          <a:xfrm>
            <a:off x="3246927" y="2711399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B56E90F-CC6C-DABD-8DAB-EC30FE6C6363}"/>
              </a:ext>
            </a:extLst>
          </p:cNvPr>
          <p:cNvSpPr/>
          <p:nvPr/>
        </p:nvSpPr>
        <p:spPr>
          <a:xfrm>
            <a:off x="161176" y="2309045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B3CA7-D4F0-3680-9C7B-40950179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2644343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AE97DBE-B3FB-DA4F-AB48-76D6E2F1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65D16-5F21-8C1D-2469-8C1CF44F1B04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FA2FBAD-B819-A8B5-65B2-FAF701A172BC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54F9BB-41AE-9404-B20C-144A06E47823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B63EC-783C-7C36-CEBB-CCFC80466351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F3F4BCA-F540-C5F6-2678-68D73B12208D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42961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74317-8E1C-C7EB-64A8-2AACCC5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76EE40D-55AC-332B-16CE-40FA4526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682080"/>
            <a:ext cx="8679600" cy="1055519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5811C-690B-6817-11A3-DB7B3124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" y="1461420"/>
            <a:ext cx="3202261" cy="169034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E0EE5CB-FAFD-DAE9-7812-AC4E8E222388}"/>
              </a:ext>
            </a:extLst>
          </p:cNvPr>
          <p:cNvSpPr/>
          <p:nvPr/>
        </p:nvSpPr>
        <p:spPr>
          <a:xfrm>
            <a:off x="2694221" y="2869694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3BE3BF5-B36B-F182-F6DC-3EB9A9CD1A18}"/>
              </a:ext>
            </a:extLst>
          </p:cNvPr>
          <p:cNvSpPr/>
          <p:nvPr/>
        </p:nvSpPr>
        <p:spPr>
          <a:xfrm>
            <a:off x="1378308" y="3204488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058A74E-3083-B01B-B402-8E6556AC656C}"/>
              </a:ext>
            </a:extLst>
          </p:cNvPr>
          <p:cNvSpPr/>
          <p:nvPr/>
        </p:nvSpPr>
        <p:spPr>
          <a:xfrm>
            <a:off x="100745" y="728579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D0F6B6-76D3-A26F-1A0E-7A5FFFC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2" y="1063877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7846BFE-0726-48B1-0DFB-043A3946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89428F-146C-8757-165B-AB12AA9A8C15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F3B86C5-FAF4-AE42-82F0-0725BCDE7FEB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8869A50-7577-BF5B-4B80-DB5B75C6F8C8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7F75B-19B7-1576-0C2E-98D237920E88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CFF7F5-4D59-EDF4-7F83-3A2FEA791148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174213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0E777-E06B-5748-42F4-5BDD9417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CA2A529F-DB05-BCE8-F30B-4CD02796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053124"/>
            <a:ext cx="8679600" cy="1684476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D4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  <a:p>
            <a:endParaRPr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6667F5BD-F3D0-A58A-8FE8-CD825724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5" y="795499"/>
            <a:ext cx="3199086" cy="1776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9A50EB9-9A53-DF22-00AC-5D2F307BD061}"/>
              </a:ext>
            </a:extLst>
          </p:cNvPr>
          <p:cNvSpPr/>
          <p:nvPr/>
        </p:nvSpPr>
        <p:spPr>
          <a:xfrm>
            <a:off x="3241693" y="245135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2383CDD9-E998-7DB8-A4FE-2240E2CFEF3C}"/>
              </a:ext>
            </a:extLst>
          </p:cNvPr>
          <p:cNvSpPr/>
          <p:nvPr/>
        </p:nvSpPr>
        <p:spPr>
          <a:xfrm>
            <a:off x="142232" y="244804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49078-E515-D9E4-9B8F-91AFD4961A41}"/>
              </a:ext>
            </a:extLst>
          </p:cNvPr>
          <p:cNvSpPr/>
          <p:nvPr/>
        </p:nvSpPr>
        <p:spPr>
          <a:xfrm>
            <a:off x="1302262" y="228080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AB55083-422C-8D0A-1FD1-3A8DF972A544}"/>
              </a:ext>
            </a:extLst>
          </p:cNvPr>
          <p:cNvSpPr/>
          <p:nvPr/>
        </p:nvSpPr>
        <p:spPr>
          <a:xfrm>
            <a:off x="3159176" y="936218"/>
            <a:ext cx="1458429" cy="631605"/>
          </a:xfrm>
          <a:prstGeom prst="wedgeRectCallout">
            <a:avLst>
              <a:gd name="adj1" fmla="val -60805"/>
              <a:gd name="adj2" fmla="val 528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74112EE-4D32-2515-9284-B559D07F6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23" y="1109478"/>
            <a:ext cx="2940240" cy="2677140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8AC01AE-3AAB-4C39-A6A2-101F6F5B393D}"/>
              </a:ext>
            </a:extLst>
          </p:cNvPr>
          <p:cNvSpPr/>
          <p:nvPr/>
        </p:nvSpPr>
        <p:spPr>
          <a:xfrm>
            <a:off x="7032036" y="3786617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AB77C41-2FF7-F6E6-FFB6-47924A08FF2A}"/>
              </a:ext>
            </a:extLst>
          </p:cNvPr>
          <p:cNvSpPr/>
          <p:nvPr/>
        </p:nvSpPr>
        <p:spPr>
          <a:xfrm>
            <a:off x="6047170" y="768384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9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804740"/>
            <a:ext cx="8679600" cy="1932860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4AAED26-166E-5937-3582-22466B08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234000" y="1227885"/>
            <a:ext cx="3118051" cy="146409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393993" y="1959932"/>
            <a:ext cx="1458429" cy="378829"/>
          </a:xfrm>
          <a:prstGeom prst="wedgeRectCallout">
            <a:avLst>
              <a:gd name="adj1" fmla="val -59010"/>
              <a:gd name="adj2" fmla="val 3851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1878549" y="122788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61053" y="930092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F0872FA1-C72C-CCA4-E119-9A2F695DB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40" y="856509"/>
            <a:ext cx="2671182" cy="2083744"/>
          </a:xfrm>
          <a:prstGeom prst="rect">
            <a:avLst/>
          </a:prstGeom>
        </p:spPr>
      </p:pic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9293E0-DF1B-81F8-089C-2E6F8B9E2992}"/>
              </a:ext>
            </a:extLst>
          </p:cNvPr>
          <p:cNvSpPr txBox="1"/>
          <p:nvPr/>
        </p:nvSpPr>
        <p:spPr>
          <a:xfrm>
            <a:off x="5555768" y="3825326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注 </a:t>
            </a:r>
            <a:r>
              <a:rPr kumimoji="1" lang="en-US" altLang="ja-JP" sz="1200" dirty="0">
                <a:solidFill>
                  <a:srgbClr val="FF0000"/>
                </a:solidFill>
              </a:rPr>
              <a:t>: </a:t>
            </a:r>
            <a:r>
              <a:rPr kumimoji="1" lang="ja-JP" altLang="en-US" sz="1200" dirty="0">
                <a:solidFill>
                  <a:srgbClr val="FF0000"/>
                </a:solidFill>
              </a:rPr>
              <a:t>センサを取り付ける際は，イーサネット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      </a:t>
            </a:r>
            <a:r>
              <a:rPr kumimoji="1" lang="ja-JP" altLang="en-US" sz="1200" dirty="0">
                <a:solidFill>
                  <a:srgbClr val="FF0000"/>
                </a:solidFill>
              </a:rPr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4504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36D78-C6A5-6603-15D5-80981D496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接続するセンサの選択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7C0085-82F1-0C1E-6895-44A0E15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39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8362504-CAFC-CA1B-F983-1017B765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" y="894599"/>
            <a:ext cx="3241132" cy="2402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03002"/>
            <a:ext cx="8679600" cy="133459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544842" y="3024173"/>
            <a:ext cx="1458429" cy="378829"/>
          </a:xfrm>
          <a:prstGeom prst="wedgeRectCallout">
            <a:avLst>
              <a:gd name="adj1" fmla="val -49941"/>
              <a:gd name="adj2" fmla="val -9811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3781130" y="182173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505539" y="1282573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60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BB3A31B-17B6-7332-ABBA-AD9310BC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0" y="962504"/>
            <a:ext cx="4458086" cy="23736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31286"/>
            <a:ext cx="8679600" cy="1306313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2564216" y="2683126"/>
            <a:ext cx="1458429" cy="378829"/>
          </a:xfrm>
          <a:prstGeom prst="wedgeRectCallout">
            <a:avLst>
              <a:gd name="adj1" fmla="val -50335"/>
              <a:gd name="adj2" fmla="val -9659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619093" y="2242768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429159" y="1013490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25D52AE-9575-88B8-80BD-7F5521BE63D9}"/>
              </a:ext>
            </a:extLst>
          </p:cNvPr>
          <p:cNvSpPr/>
          <p:nvPr/>
        </p:nvSpPr>
        <p:spPr>
          <a:xfrm>
            <a:off x="3815393" y="1673411"/>
            <a:ext cx="989777" cy="460521"/>
          </a:xfrm>
          <a:prstGeom prst="wedgeRectCallout">
            <a:avLst>
              <a:gd name="adj1" fmla="val 30500"/>
              <a:gd name="adj2" fmla="val 1184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アンテナ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95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センサ端末仕様定義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838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スケッチ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679359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A8E9-B9C4-E54A-A34C-C90CF8EB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698088E3-5666-8370-59C7-58327CE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0" y="985981"/>
            <a:ext cx="1455623" cy="25378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3AF612-575A-0B9A-B661-6796B9B9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端末仕様作成アプリ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83C3F0-B21F-430A-8602-F5B4E86B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C4765C-E45E-2818-783F-B65D609DF6FD}"/>
              </a:ext>
            </a:extLst>
          </p:cNvPr>
          <p:cNvSpPr/>
          <p:nvPr/>
        </p:nvSpPr>
        <p:spPr>
          <a:xfrm>
            <a:off x="179243" y="832093"/>
            <a:ext cx="1871941" cy="573664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8DA80BA-A836-9AE1-FB50-B8DBCDB119AD}"/>
              </a:ext>
            </a:extLst>
          </p:cNvPr>
          <p:cNvSpPr/>
          <p:nvPr/>
        </p:nvSpPr>
        <p:spPr>
          <a:xfrm>
            <a:off x="478821" y="2748212"/>
            <a:ext cx="1291570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79B0BD-FFCB-FFA8-C639-3744A646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544" y="608967"/>
            <a:ext cx="1646150" cy="4534533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699D65CA-4FE1-3AAC-083A-3CF1598B6255}"/>
              </a:ext>
            </a:extLst>
          </p:cNvPr>
          <p:cNvSpPr/>
          <p:nvPr/>
        </p:nvSpPr>
        <p:spPr>
          <a:xfrm>
            <a:off x="2886772" y="1902408"/>
            <a:ext cx="1291570" cy="573664"/>
          </a:xfrm>
          <a:prstGeom prst="wedgeRectCallout">
            <a:avLst>
              <a:gd name="adj1" fmla="val -40773"/>
              <a:gd name="adj2" fmla="val -6949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ネットワークや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ログ関連設定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6525DB7-B9D8-31FF-9946-6713DC208F6F}"/>
              </a:ext>
            </a:extLst>
          </p:cNvPr>
          <p:cNvSpPr/>
          <p:nvPr/>
        </p:nvSpPr>
        <p:spPr>
          <a:xfrm>
            <a:off x="3110423" y="3074919"/>
            <a:ext cx="735505" cy="573664"/>
          </a:xfrm>
          <a:prstGeom prst="wedgeRectCallout">
            <a:avLst>
              <a:gd name="adj1" fmla="val -113918"/>
              <a:gd name="adj2" fmla="val -4474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8551226-33CE-9B5A-BAFD-9462CB0E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279" y="1063937"/>
            <a:ext cx="1646150" cy="33913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AB5CDF-267E-D155-FE16-AFA6A073B729}"/>
              </a:ext>
            </a:extLst>
          </p:cNvPr>
          <p:cNvSpPr txBox="1"/>
          <p:nvPr/>
        </p:nvSpPr>
        <p:spPr>
          <a:xfrm>
            <a:off x="4259799" y="780833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例 </a:t>
            </a:r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: 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デジタル端子温湿度センサ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9223E-ECDC-0B11-9E46-E395A7963E8E}"/>
              </a:ext>
            </a:extLst>
          </p:cNvPr>
          <p:cNvSpPr txBox="1"/>
          <p:nvPr/>
        </p:nvSpPr>
        <p:spPr>
          <a:xfrm>
            <a:off x="5100885" y="23784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接続する端子番号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7504FF-5B09-B51F-B4CF-D5056FC41FFF}"/>
              </a:ext>
            </a:extLst>
          </p:cNvPr>
          <p:cNvSpPr txBox="1"/>
          <p:nvPr/>
        </p:nvSpPr>
        <p:spPr>
          <a:xfrm>
            <a:off x="5547354" y="30625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IC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型番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E16A78-2815-145C-939F-05940F9B9F27}"/>
              </a:ext>
            </a:extLst>
          </p:cNvPr>
          <p:cNvSpPr txBox="1"/>
          <p:nvPr/>
        </p:nvSpPr>
        <p:spPr>
          <a:xfrm>
            <a:off x="5085690" y="174053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センサに割り当てる</a:t>
            </a:r>
            <a:endParaRPr kumimoji="1" lang="en-US" altLang="ja-JP" sz="12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ID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番号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2400C20-3324-2230-02D1-20BDADAE0BE0}"/>
              </a:ext>
            </a:extLst>
          </p:cNvPr>
          <p:cNvSpPr/>
          <p:nvPr/>
        </p:nvSpPr>
        <p:spPr>
          <a:xfrm>
            <a:off x="1752511" y="2014028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586327-AE76-3ECD-6A6C-6BB22AC76AB4}"/>
              </a:ext>
            </a:extLst>
          </p:cNvPr>
          <p:cNvSpPr/>
          <p:nvPr/>
        </p:nvSpPr>
        <p:spPr>
          <a:xfrm>
            <a:off x="4259799" y="206736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B2DEF76-B9C8-B606-2309-0ABB93AC5BB6}"/>
              </a:ext>
            </a:extLst>
          </p:cNvPr>
          <p:cNvSpPr/>
          <p:nvPr/>
        </p:nvSpPr>
        <p:spPr>
          <a:xfrm>
            <a:off x="6480703" y="2035580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9EB4AA9-055A-0B69-AE92-C30A6B311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537" y="1136424"/>
            <a:ext cx="1496110" cy="317655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19D0989-8409-8075-600A-13B2EF100EB9}"/>
              </a:ext>
            </a:extLst>
          </p:cNvPr>
          <p:cNvSpPr txBox="1"/>
          <p:nvPr/>
        </p:nvSpPr>
        <p:spPr>
          <a:xfrm>
            <a:off x="7120650" y="8111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仕様のセーブ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30485BE4-BFD3-CB43-9EC9-FD895EF7BB10}"/>
              </a:ext>
            </a:extLst>
          </p:cNvPr>
          <p:cNvSpPr/>
          <p:nvPr/>
        </p:nvSpPr>
        <p:spPr>
          <a:xfrm>
            <a:off x="7862255" y="2116154"/>
            <a:ext cx="867306" cy="524605"/>
          </a:xfrm>
          <a:prstGeom prst="wedgeRectCallout">
            <a:avLst>
              <a:gd name="adj1" fmla="val -66315"/>
              <a:gd name="adj2" fmla="val -5032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選択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D3ED6AA-C42F-462A-0C71-7F6E179B1078}"/>
              </a:ext>
            </a:extLst>
          </p:cNvPr>
          <p:cNvSpPr/>
          <p:nvPr/>
        </p:nvSpPr>
        <p:spPr>
          <a:xfrm>
            <a:off x="7827993" y="3035044"/>
            <a:ext cx="671654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セーブ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実行</a:t>
            </a:r>
          </a:p>
        </p:txBody>
      </p:sp>
    </p:spTree>
    <p:extLst>
      <p:ext uri="{BB962C8B-B14F-4D97-AF65-F5344CB8AC3E}">
        <p14:creationId xmlns:p14="http://schemas.microsoft.com/office/powerpoint/2010/main" val="2947577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62662-AE30-429C-A009-DF02E08F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初期画面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5CA02-28DE-F667-B148-F678E490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827538" cy="3787200"/>
          </a:xfrm>
        </p:spPr>
        <p:txBody>
          <a:bodyPr/>
          <a:lstStyle/>
          <a:p>
            <a:r>
              <a:rPr lang="ja-JP" altLang="en-US" dirty="0"/>
              <a:t>初期画面の役割</a:t>
            </a:r>
            <a:endParaRPr lang="en-US" altLang="ja-JP" dirty="0"/>
          </a:p>
          <a:p>
            <a:pPr lvl="1"/>
            <a:r>
              <a:rPr lang="ja-JP" altLang="en-US" dirty="0"/>
              <a:t>作成済みの仕様ファイルの読み込み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読み込むファイル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デフォルト値を書き込んだテンプレート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管理者がカスタマイズしたテンプレート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ユーザが以前作成した仕様ファイル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今回利用するファイル</a:t>
            </a:r>
            <a:endParaRPr lang="en-US" altLang="ja-JP" dirty="0"/>
          </a:p>
          <a:p>
            <a:pPr lvl="1"/>
            <a:r>
              <a:rPr lang="ja-JP" altLang="en-US" dirty="0"/>
              <a:t>②の推奨機種別テンプレート</a:t>
            </a:r>
            <a:endParaRPr lang="en-US" altLang="ja-JP" dirty="0"/>
          </a:p>
          <a:p>
            <a:pPr lvl="2"/>
            <a:r>
              <a:rPr lang="ja-JP" altLang="en-US" dirty="0"/>
              <a:t>機種に合わせて選択</a:t>
            </a:r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6A903C5-BE3A-6792-7FAC-8EFA98CC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50" y="1135591"/>
            <a:ext cx="3828880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0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22BA4-D897-B977-3E4E-2BE6A7D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9933F2-D788-1059-F68C-2F20BED1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1" r="45876" b="24252"/>
          <a:stretch/>
        </p:blipFill>
        <p:spPr>
          <a:xfrm>
            <a:off x="311084" y="1452921"/>
            <a:ext cx="3454924" cy="223765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EA45AC-1E27-23CE-D962-B771268288B5}"/>
              </a:ext>
            </a:extLst>
          </p:cNvPr>
          <p:cNvSpPr txBox="1"/>
          <p:nvPr/>
        </p:nvSpPr>
        <p:spPr>
          <a:xfrm>
            <a:off x="428919" y="10613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①トップディレクトリ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69E6A16-F2F9-FAC3-DD35-FD6863DF213C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2361"/>
              <a:gd name="adj2" fmla="val 1071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B1CE89D-6E04-5958-A36A-C6B9A5A2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5" t="-152" r="41031" b="34334"/>
          <a:stretch/>
        </p:blipFill>
        <p:spPr>
          <a:xfrm>
            <a:off x="4336329" y="1452921"/>
            <a:ext cx="4157221" cy="23996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7E7C51-E748-07E0-8222-3469B5708C98}"/>
              </a:ext>
            </a:extLst>
          </p:cNvPr>
          <p:cNvSpPr txBox="1"/>
          <p:nvPr/>
        </p:nvSpPr>
        <p:spPr>
          <a:xfrm>
            <a:off x="4281339" y="101936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0736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24318-DBBD-DA37-0B6F-891F5EB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89EB07-4778-B32E-2E89-5D2E6C88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2" t="430" r="28712" b="16684"/>
          <a:stretch/>
        </p:blipFill>
        <p:spPr>
          <a:xfrm>
            <a:off x="234000" y="1510481"/>
            <a:ext cx="4741683" cy="28421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6A0828-1E91-C7AA-691D-E1DAA9FC70F7}"/>
              </a:ext>
            </a:extLst>
          </p:cNvPr>
          <p:cNvSpPr txBox="1"/>
          <p:nvPr/>
        </p:nvSpPr>
        <p:spPr>
          <a:xfrm>
            <a:off x="234000" y="1103442"/>
            <a:ext cx="330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③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</a:t>
            </a:r>
            <a:endParaRPr kumimoji="1" lang="ja-JP" altLang="en-US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F1D98D2-77DC-B0EA-F087-D5D7BB9D96D4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5593"/>
              <a:gd name="adj2" fmla="val 17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AE020F-B3A6-26E2-03D2-15BA41332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1" t="3026" r="1638" b="30685"/>
          <a:stretch/>
        </p:blipFill>
        <p:spPr>
          <a:xfrm>
            <a:off x="4288002" y="1574476"/>
            <a:ext cx="3862918" cy="237326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75CD25-A63A-71AD-DEA6-E438326A18E6}"/>
              </a:ext>
            </a:extLst>
          </p:cNvPr>
          <p:cNvSpPr txBox="1"/>
          <p:nvPr/>
        </p:nvSpPr>
        <p:spPr>
          <a:xfrm>
            <a:off x="3832321" y="964310"/>
            <a:ext cx="526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\parts\</a:t>
            </a:r>
            <a:r>
              <a:rPr kumimoji="1" lang="en-US" altLang="ja-JP" dirty="0" err="1"/>
              <a:t>config_template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C9D25-5D57-F5E4-39A3-AE317605E273}"/>
              </a:ext>
            </a:extLst>
          </p:cNvPr>
          <p:cNvSpPr txBox="1"/>
          <p:nvPr/>
        </p:nvSpPr>
        <p:spPr>
          <a:xfrm>
            <a:off x="4850091" y="13224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機種別テンプレート</a:t>
            </a:r>
          </a:p>
        </p:txBody>
      </p:sp>
    </p:spTree>
    <p:extLst>
      <p:ext uri="{BB962C8B-B14F-4D97-AF65-F5344CB8AC3E}">
        <p14:creationId xmlns:p14="http://schemas.microsoft.com/office/powerpoint/2010/main" val="1452064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348F3-57B7-4045-A612-0C01781E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F4CB2-3ED5-EDF0-BC91-5F9A8AD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894" y="950400"/>
            <a:ext cx="7013106" cy="3787200"/>
          </a:xfrm>
        </p:spPr>
        <p:txBody>
          <a:bodyPr/>
          <a:lstStyle/>
          <a:p>
            <a:r>
              <a:rPr lang="ja-JP" altLang="en-US" dirty="0"/>
              <a:t>自分で様々な場所をカスタマイズする必要がある場合</a:t>
            </a:r>
            <a:endParaRPr lang="en-US" altLang="ja-JP" dirty="0"/>
          </a:p>
          <a:p>
            <a:pPr lvl="1"/>
            <a:r>
              <a:rPr lang="en-US" altLang="ja-JP" dirty="0"/>
              <a:t>Initial setup</a:t>
            </a:r>
            <a:r>
              <a:rPr lang="ja-JP" altLang="en-US" dirty="0"/>
              <a:t>の「</a:t>
            </a:r>
            <a:r>
              <a:rPr lang="en-US" altLang="ja-JP" dirty="0"/>
              <a:t>All option</a:t>
            </a:r>
            <a:r>
              <a:rPr lang="ja-JP" altLang="en-US" dirty="0"/>
              <a:t>」ボタンで開始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特定のオプションのみカスタマイズすれば良い場合</a:t>
            </a:r>
            <a:endParaRPr lang="en-US" altLang="ja-JP" dirty="0"/>
          </a:p>
          <a:p>
            <a:pPr lvl="1"/>
            <a:r>
              <a:rPr lang="ja-JP" altLang="en-US" dirty="0"/>
              <a:t>必要なオプションのボタンを押せば良い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今回カスタマイズや確認が</a:t>
            </a:r>
            <a:r>
              <a:rPr lang="ja-JP" altLang="en-US" dirty="0"/>
              <a:t>必要なオプション </a:t>
            </a:r>
            <a:r>
              <a:rPr lang="en-US" altLang="ja-JP" dirty="0"/>
              <a:t>: 2</a:t>
            </a:r>
            <a:r>
              <a:rPr lang="ja-JP" altLang="en-US" dirty="0"/>
              <a:t>ヶ所</a:t>
            </a:r>
            <a:endParaRPr lang="en-US" altLang="ja-JP" dirty="0"/>
          </a:p>
          <a:p>
            <a:pPr lvl="1"/>
            <a:r>
              <a:rPr lang="en-US" altLang="ja-JP" dirty="0"/>
              <a:t>Platform</a:t>
            </a:r>
            <a:r>
              <a:rPr lang="ja-JP" altLang="en-US" dirty="0"/>
              <a:t>の「</a:t>
            </a:r>
            <a:r>
              <a:rPr lang="en-US" altLang="ja-JP" dirty="0"/>
              <a:t>network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lang="en-US" altLang="ja-JP" dirty="0"/>
              <a:t>Sensors</a:t>
            </a:r>
            <a:r>
              <a:rPr lang="ja-JP" altLang="en-US" dirty="0"/>
              <a:t>の中の選択したセンサの種類に対応する部分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ECCD4E-E83A-47C9-5D79-5671A1D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7" y="813249"/>
            <a:ext cx="1522688" cy="41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7C762-1534-828A-1F59-E3A5B2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ネットワーク設定</a:t>
            </a:r>
          </a:p>
        </p:txBody>
      </p:sp>
      <p:pic>
        <p:nvPicPr>
          <p:cNvPr id="4" name="図 3" descr="グラフィカル ユーザー インターフェイス, テキスト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1D4BF54-621D-3361-ED72-0CEE0D0A8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" y="1259227"/>
            <a:ext cx="1728826" cy="2361128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2E69CFD-59EC-8142-0031-8A4E24B57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916"/>
          <a:stretch/>
        </p:blipFill>
        <p:spPr>
          <a:xfrm>
            <a:off x="2498738" y="1057778"/>
            <a:ext cx="1630977" cy="3660502"/>
          </a:xfrm>
          <a:prstGeom prst="rect">
            <a:avLst/>
          </a:prstGeom>
        </p:spPr>
      </p:pic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0967937-171D-51E0-1CAC-FE762F4B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21" y="1182711"/>
            <a:ext cx="1804706" cy="277807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B379A6-2989-68FE-29D7-B47708BFF20F}"/>
              </a:ext>
            </a:extLst>
          </p:cNvPr>
          <p:cNvSpPr txBox="1"/>
          <p:nvPr/>
        </p:nvSpPr>
        <p:spPr>
          <a:xfrm>
            <a:off x="6931184" y="903889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③</a:t>
            </a:r>
            <a:r>
              <a:rPr kumimoji="1" lang="en-US" altLang="ja-JP" sz="1400" dirty="0"/>
              <a:t>NTP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D24CAE-779F-55C3-98CB-1E7B43832EF3}"/>
              </a:ext>
            </a:extLst>
          </p:cNvPr>
          <p:cNvSpPr txBox="1"/>
          <p:nvPr/>
        </p:nvSpPr>
        <p:spPr>
          <a:xfrm>
            <a:off x="3328027" y="1630571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8287B1-A5F7-559C-5D72-05E9A13B0E34}"/>
              </a:ext>
            </a:extLst>
          </p:cNvPr>
          <p:cNvSpPr txBox="1"/>
          <p:nvPr/>
        </p:nvSpPr>
        <p:spPr>
          <a:xfrm>
            <a:off x="3328027" y="2734140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3A7ADD-58E7-829A-3577-F1E0A5EBEDE4}"/>
              </a:ext>
            </a:extLst>
          </p:cNvPr>
          <p:cNvSpPr txBox="1"/>
          <p:nvPr/>
        </p:nvSpPr>
        <p:spPr>
          <a:xfrm>
            <a:off x="3354244" y="2395163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指示を聞く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C10B9B-6B5B-F949-AD9C-49432C81167A}"/>
              </a:ext>
            </a:extLst>
          </p:cNvPr>
          <p:cNvSpPr txBox="1"/>
          <p:nvPr/>
        </p:nvSpPr>
        <p:spPr>
          <a:xfrm>
            <a:off x="3192910" y="3356625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365EE7B-C832-4E2A-2CE5-1413A3D82B80}"/>
              </a:ext>
            </a:extLst>
          </p:cNvPr>
          <p:cNvSpPr/>
          <p:nvPr/>
        </p:nvSpPr>
        <p:spPr>
          <a:xfrm>
            <a:off x="4543149" y="1764770"/>
            <a:ext cx="1804705" cy="843643"/>
          </a:xfrm>
          <a:prstGeom prst="wedgeRectCallout">
            <a:avLst>
              <a:gd name="adj1" fmla="val -93472"/>
              <a:gd name="adj2" fmla="val -60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F774AA-8BBE-E341-B8F4-25547F6E6E63}"/>
              </a:ext>
            </a:extLst>
          </p:cNvPr>
          <p:cNvSpPr txBox="1"/>
          <p:nvPr/>
        </p:nvSpPr>
        <p:spPr>
          <a:xfrm>
            <a:off x="4549742" y="1869749"/>
            <a:ext cx="17011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複数人</a:t>
            </a:r>
            <a:r>
              <a:rPr kumimoji="1" lang="en-US" altLang="ja-JP" sz="1400" dirty="0">
                <a:solidFill>
                  <a:srgbClr val="FF0000"/>
                </a:solidFill>
              </a:rPr>
              <a:t>/</a:t>
            </a:r>
            <a:r>
              <a:rPr kumimoji="1" lang="ja-JP" altLang="en-US" sz="1400" dirty="0">
                <a:solidFill>
                  <a:srgbClr val="FF0000"/>
                </a:solidFill>
              </a:rPr>
              <a:t>複数端末で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作業する場合は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別の文字列にする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EF50EB-3FF3-FAB9-EC8D-3DDE94210725}"/>
              </a:ext>
            </a:extLst>
          </p:cNvPr>
          <p:cNvSpPr txBox="1"/>
          <p:nvPr/>
        </p:nvSpPr>
        <p:spPr>
          <a:xfrm>
            <a:off x="982760" y="1892139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40F746-A94A-E826-551A-37FC1ECB001C}"/>
              </a:ext>
            </a:extLst>
          </p:cNvPr>
          <p:cNvSpPr txBox="1"/>
          <p:nvPr/>
        </p:nvSpPr>
        <p:spPr>
          <a:xfrm>
            <a:off x="453256" y="995695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①</a:t>
            </a:r>
            <a:r>
              <a:rPr kumimoji="1" lang="en-US" altLang="ja-JP" sz="1400" dirty="0"/>
              <a:t>DHCP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222DB2-8076-AC7E-64EC-4EA723EEB67A}"/>
              </a:ext>
            </a:extLst>
          </p:cNvPr>
          <p:cNvSpPr txBox="1"/>
          <p:nvPr/>
        </p:nvSpPr>
        <p:spPr>
          <a:xfrm>
            <a:off x="2575305" y="784074"/>
            <a:ext cx="1235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②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1A443B-7B82-918F-C73E-E5FDC2764D6E}"/>
              </a:ext>
            </a:extLst>
          </p:cNvPr>
          <p:cNvSpPr txBox="1"/>
          <p:nvPr/>
        </p:nvSpPr>
        <p:spPr>
          <a:xfrm>
            <a:off x="7556807" y="2032702"/>
            <a:ext cx="11208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両方「</a:t>
            </a:r>
            <a:r>
              <a:rPr kumimoji="1" lang="en-US" altLang="ja-JP" sz="1400" dirty="0">
                <a:solidFill>
                  <a:srgbClr val="FF0000"/>
                </a:solidFill>
              </a:rPr>
              <a:t>no</a:t>
            </a:r>
            <a:r>
              <a:rPr kumimoji="1" lang="ja-JP" altLang="en-US" sz="1400" dirty="0">
                <a:solidFill>
                  <a:srgbClr val="FF0000"/>
                </a:solidFill>
              </a:rPr>
              <a:t>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09606F-61AE-AF32-1CC4-18B8AAB97C2E}"/>
              </a:ext>
            </a:extLst>
          </p:cNvPr>
          <p:cNvSpPr txBox="1"/>
          <p:nvPr/>
        </p:nvSpPr>
        <p:spPr>
          <a:xfrm>
            <a:off x="4485655" y="265835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IoT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GW</a:t>
            </a:r>
            <a:r>
              <a:rPr kumimoji="1" lang="ja-JP" altLang="en-US" sz="1200" dirty="0"/>
              <a:t>サーバに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届いたメッセージが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誰のものかを区別するため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37779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FCFBE-1663-F8DB-53AB-6172E59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センサ接続</a:t>
            </a:r>
            <a:r>
              <a:rPr lang="ja-JP" altLang="en-US" dirty="0"/>
              <a:t>の条件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9DDE2-6BBC-D5B6-7617-4661262F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同じセンサの複数接続 </a:t>
            </a:r>
            <a:r>
              <a:rPr kumimoji="1" lang="en-US" altLang="ja-JP" dirty="0"/>
              <a:t>: </a:t>
            </a:r>
            <a:r>
              <a:rPr kumimoji="1" lang="ja-JP" altLang="en-US" dirty="0"/>
              <a:t>不可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「同じ」の定義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種類ではなく，</a:t>
            </a:r>
            <a:r>
              <a:rPr kumimoji="1" lang="en-US" altLang="ja-JP" dirty="0"/>
              <a:t>IC</a:t>
            </a:r>
            <a:r>
              <a:rPr kumimoji="1" lang="ja-JP" altLang="en-US" dirty="0"/>
              <a:t>やセンサモジュールの型番</a:t>
            </a:r>
            <a:endParaRPr kumimoji="1" lang="en-US" altLang="ja-JP" dirty="0"/>
          </a:p>
          <a:p>
            <a:pPr lvl="2"/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異なる</a:t>
            </a:r>
            <a:r>
              <a:rPr lang="en-US" altLang="ja-JP" dirty="0"/>
              <a:t>IC</a:t>
            </a:r>
            <a:r>
              <a:rPr lang="ja-JP" altLang="en-US" dirty="0"/>
              <a:t>の温度センサを複数接続しても良い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物理インターフェイスによる制限</a:t>
            </a:r>
            <a:endParaRPr lang="en-US" altLang="ja-JP" dirty="0"/>
          </a:p>
          <a:p>
            <a:pPr lvl="1"/>
            <a:r>
              <a:rPr kumimoji="1" lang="ja-JP" altLang="en-US" dirty="0"/>
              <a:t>アナログ・デジタル端子利用のセンサは端子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ピン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数で上限が決まる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端子に</a:t>
            </a:r>
            <a:r>
              <a:rPr lang="en-US" altLang="ja-JP" dirty="0"/>
              <a:t>1</a:t>
            </a:r>
            <a:r>
              <a:rPr lang="ja-JP" altLang="en-US" dirty="0"/>
              <a:t>つの周辺回路</a:t>
            </a:r>
            <a:r>
              <a:rPr lang="en-US" altLang="ja-JP" dirty="0"/>
              <a:t>(</a:t>
            </a:r>
            <a:r>
              <a:rPr lang="ja-JP" altLang="en-US" dirty="0"/>
              <a:t>センサ等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: </a:t>
            </a:r>
            <a:r>
              <a:rPr kumimoji="1" lang="en-US" altLang="ja-JP" dirty="0"/>
              <a:t>SPI</a:t>
            </a:r>
            <a:r>
              <a:rPr kumimoji="1" lang="ja-JP" altLang="en-US" dirty="0"/>
              <a:t>や</a:t>
            </a:r>
            <a:r>
              <a:rPr kumimoji="1" lang="en-US" altLang="ja-JP" dirty="0"/>
              <a:t>I2C</a:t>
            </a:r>
            <a:r>
              <a:rPr kumimoji="1" lang="ja-JP" altLang="en-US" dirty="0"/>
              <a:t>は別</a:t>
            </a:r>
            <a:endParaRPr kumimoji="1" lang="en-US" altLang="ja-JP" dirty="0"/>
          </a:p>
          <a:p>
            <a:pPr lvl="3"/>
            <a:endParaRPr lang="en-US" altLang="ja-JP" dirty="0"/>
          </a:p>
          <a:p>
            <a:r>
              <a:rPr kumimoji="1" lang="ja-JP" altLang="en-US" dirty="0"/>
              <a:t>複数センサを接続する場合の注意事項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ソフト作成時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複数センサを接続する場合はセンサに</a:t>
            </a:r>
            <a:r>
              <a:rPr lang="en-US" altLang="ja-JP" dirty="0"/>
              <a:t>ID</a:t>
            </a:r>
            <a:r>
              <a:rPr lang="ja-JP" altLang="en-US" dirty="0"/>
              <a:t>を付与する</a:t>
            </a:r>
            <a:r>
              <a:rPr lang="en-US" altLang="ja-JP" dirty="0"/>
              <a:t>(</a:t>
            </a:r>
            <a:r>
              <a:rPr lang="ja-JP" altLang="en-US" dirty="0"/>
              <a:t>測定データ識別のため</a:t>
            </a:r>
            <a:r>
              <a:rPr lang="en-US" altLang="ja-JP" dirty="0"/>
              <a:t>)</a:t>
            </a:r>
          </a:p>
          <a:p>
            <a:pPr lvl="2"/>
            <a:r>
              <a:rPr kumimoji="1" lang="ja-JP" altLang="en-US" dirty="0"/>
              <a:t>種類が別なら</a:t>
            </a:r>
            <a:r>
              <a:rPr kumimoji="1" lang="en-US" altLang="ja-JP" dirty="0"/>
              <a:t>ID</a:t>
            </a:r>
            <a:r>
              <a:rPr kumimoji="1" lang="ja-JP" altLang="en-US" dirty="0"/>
              <a:t>が同じでも識別可能</a:t>
            </a:r>
          </a:p>
        </p:txBody>
      </p:sp>
    </p:spTree>
    <p:extLst>
      <p:ext uri="{BB962C8B-B14F-4D97-AF65-F5344CB8AC3E}">
        <p14:creationId xmlns:p14="http://schemas.microsoft.com/office/powerpoint/2010/main" val="137343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433855-5093-84DD-C620-B798223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センサ設定の例 </a:t>
            </a:r>
            <a:r>
              <a:rPr lang="en-US" altLang="ja-JP" dirty="0"/>
              <a:t>: </a:t>
            </a:r>
            <a:r>
              <a:rPr lang="ja-JP" altLang="en-US" dirty="0"/>
              <a:t>環境センサの場合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233897D-EE63-4012-26EE-032F868F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840" y="950400"/>
            <a:ext cx="6539159" cy="3787200"/>
          </a:xfrm>
        </p:spPr>
        <p:txBody>
          <a:bodyPr/>
          <a:lstStyle/>
          <a:p>
            <a:r>
              <a:rPr lang="ja-JP" altLang="en-US" dirty="0"/>
              <a:t>利用することを決めたセンサのメニューのみを「</a:t>
            </a:r>
            <a:r>
              <a:rPr lang="en-US" altLang="ja-JP" dirty="0"/>
              <a:t>yes</a:t>
            </a:r>
            <a:r>
              <a:rPr lang="ja-JP" altLang="en-US" dirty="0"/>
              <a:t>」にして「</a:t>
            </a:r>
            <a:r>
              <a:rPr lang="en-US" altLang="ja-JP" dirty="0"/>
              <a:t>Next</a:t>
            </a:r>
            <a:r>
              <a:rPr lang="ja-JP" altLang="en-US" dirty="0"/>
              <a:t>」ボタンをクリック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サンプル</a:t>
            </a:r>
            <a:endParaRPr lang="en-US" altLang="ja-JP" dirty="0"/>
          </a:p>
          <a:p>
            <a:pPr lvl="1"/>
            <a:r>
              <a:rPr lang="en-US" altLang="ja-JP" dirty="0"/>
              <a:t>BMP180 (I2C</a:t>
            </a:r>
            <a:r>
              <a:rPr lang="ja-JP" altLang="en-US" dirty="0"/>
              <a:t>接続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en-US" altLang="ja-JP" dirty="0"/>
              <a:t>DHT (</a:t>
            </a:r>
            <a:r>
              <a:rPr lang="ja-JP" altLang="en-US" dirty="0"/>
              <a:t>デジタル端子接続</a:t>
            </a:r>
            <a:r>
              <a:rPr lang="en-US" altLang="ja-JP" dirty="0"/>
              <a:t>)</a:t>
            </a:r>
            <a:r>
              <a:rPr lang="ja-JP" altLang="en-US" dirty="0"/>
              <a:t>で説明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詳細</a:t>
            </a:r>
            <a:endParaRPr lang="en-US" altLang="ja-JP" dirty="0"/>
          </a:p>
          <a:p>
            <a:pPr lvl="1"/>
            <a:r>
              <a:rPr lang="ja-JP" altLang="en-US" dirty="0"/>
              <a:t>マニュアルを参照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6D573F3-DE23-303C-B060-0CB8FF205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590F8-0BDF-723F-CCEF-D467C17D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BMP180</a:t>
            </a:r>
            <a:r>
              <a:rPr kumimoji="1" lang="ja-JP" altLang="en-US" dirty="0"/>
              <a:t>気圧センサ</a:t>
            </a:r>
            <a:r>
              <a:rPr kumimoji="1" lang="en-US" altLang="ja-JP" dirty="0"/>
              <a:t> : I2C</a:t>
            </a:r>
            <a:r>
              <a:rPr kumimoji="1" lang="ja-JP" altLang="en-US" dirty="0"/>
              <a:t>接続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F63E6D-A00D-94FE-ABCC-45C44C037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" y="782425"/>
            <a:ext cx="4068219" cy="411775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28A15E6-2950-2D09-A3B5-460051BE5A99}"/>
              </a:ext>
            </a:extLst>
          </p:cNvPr>
          <p:cNvSpPr/>
          <p:nvPr/>
        </p:nvSpPr>
        <p:spPr>
          <a:xfrm>
            <a:off x="1771572" y="2879889"/>
            <a:ext cx="3714160" cy="687600"/>
          </a:xfrm>
          <a:prstGeom prst="wedgeRectCallout">
            <a:avLst>
              <a:gd name="adj1" fmla="val -33523"/>
              <a:gd name="adj2" fmla="val -7459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消費電力や測定性能に影響するパラメータ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実験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実習レベルでは変更する必要はない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51A76CC-64D9-B1B2-B96A-F78E1AF59615}"/>
              </a:ext>
            </a:extLst>
          </p:cNvPr>
          <p:cNvSpPr/>
          <p:nvPr/>
        </p:nvSpPr>
        <p:spPr>
          <a:xfrm>
            <a:off x="3894174" y="1584261"/>
            <a:ext cx="4660650" cy="918556"/>
          </a:xfrm>
          <a:prstGeom prst="wedgeRectCallout">
            <a:avLst>
              <a:gd name="adj1" fmla="val -57896"/>
              <a:gd name="adj2" fmla="val -1712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</a:t>
            </a:r>
            <a:r>
              <a:rPr kumimoji="1" lang="ja-JP" altLang="en-US" sz="1400" dirty="0">
                <a:solidFill>
                  <a:schemeClr val="tx1"/>
                </a:solidFill>
              </a:rPr>
              <a:t>台の端末</a:t>
            </a:r>
            <a:r>
              <a:rPr kumimoji="1" lang="en-US" altLang="ja-JP" sz="1400" dirty="0">
                <a:solidFill>
                  <a:schemeClr val="tx1"/>
                </a:solidFill>
              </a:rPr>
              <a:t>(Arduino)</a:t>
            </a:r>
            <a:r>
              <a:rPr kumimoji="1" lang="ja-JP" altLang="en-US" sz="1400" dirty="0">
                <a:solidFill>
                  <a:schemeClr val="tx1"/>
                </a:solidFill>
              </a:rPr>
              <a:t>に複数のセンサを接続する場合に，センサを区別するために付与する番号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区別が不要な場合は変更不要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703E93D-D4D0-2CF3-5F0E-8FEBFFBB6E50}"/>
              </a:ext>
            </a:extLst>
          </p:cNvPr>
          <p:cNvSpPr/>
          <p:nvPr/>
        </p:nvSpPr>
        <p:spPr>
          <a:xfrm>
            <a:off x="3627549" y="4232856"/>
            <a:ext cx="4554828" cy="66732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I2C</a:t>
            </a:r>
            <a:r>
              <a:rPr kumimoji="1" lang="ja-JP" altLang="en-US" dirty="0">
                <a:solidFill>
                  <a:schemeClr val="tx1"/>
                </a:solidFill>
              </a:rPr>
              <a:t>接続なので，配線に関する定義はない</a:t>
            </a:r>
          </a:p>
        </p:txBody>
      </p:sp>
    </p:spTree>
    <p:extLst>
      <p:ext uri="{BB962C8B-B14F-4D97-AF65-F5344CB8AC3E}">
        <p14:creationId xmlns:p14="http://schemas.microsoft.com/office/powerpoint/2010/main" val="4015218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8AEC4-D7EC-C101-EE08-DB69B667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DHT</a:t>
            </a:r>
            <a:r>
              <a:rPr kumimoji="1" lang="ja-JP" altLang="en-US" dirty="0"/>
              <a:t>シリーズ温湿度センサ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デジタル端子接続</a:t>
            </a:r>
          </a:p>
        </p:txBody>
      </p:sp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68499B87-50BC-68D0-1890-61649556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78" y="922204"/>
            <a:ext cx="1833818" cy="3772426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768460-9A2F-39E1-9FC5-6715EDA40752}"/>
              </a:ext>
            </a:extLst>
          </p:cNvPr>
          <p:cNvSpPr/>
          <p:nvPr/>
        </p:nvSpPr>
        <p:spPr>
          <a:xfrm>
            <a:off x="3677357" y="1851352"/>
            <a:ext cx="3226205" cy="290102"/>
          </a:xfrm>
          <a:prstGeom prst="wedgeRectCallout">
            <a:avLst>
              <a:gd name="adj1" fmla="val -56533"/>
              <a:gd name="adj2" fmla="val 4264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A8CEAB8-CC83-C0B9-AF3D-43F798305656}"/>
              </a:ext>
            </a:extLst>
          </p:cNvPr>
          <p:cNvSpPr/>
          <p:nvPr/>
        </p:nvSpPr>
        <p:spPr>
          <a:xfrm>
            <a:off x="3677357" y="1683242"/>
            <a:ext cx="4118610" cy="541483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温度センサと湿度センサに別の</a:t>
            </a:r>
            <a:r>
              <a:rPr kumimoji="1" lang="en-US" altLang="ja-JP" sz="1400" dirty="0">
                <a:solidFill>
                  <a:schemeClr val="tx1"/>
                </a:solidFill>
              </a:rPr>
              <a:t>ID</a:t>
            </a:r>
            <a:r>
              <a:rPr kumimoji="1" lang="ja-JP" altLang="en-US" sz="1400" dirty="0">
                <a:solidFill>
                  <a:schemeClr val="tx1"/>
                </a:solidFill>
              </a:rPr>
              <a:t>を付与可能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複数のセンサを使わない場合は変更不要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D4E628A-4C5B-D345-F9FC-1EB14D503446}"/>
              </a:ext>
            </a:extLst>
          </p:cNvPr>
          <p:cNvSpPr/>
          <p:nvPr/>
        </p:nvSpPr>
        <p:spPr>
          <a:xfrm>
            <a:off x="3250007" y="2932688"/>
            <a:ext cx="3476017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</a:t>
            </a:r>
            <a:r>
              <a:rPr kumimoji="1" lang="en-US" altLang="ja-JP" sz="1400" dirty="0">
                <a:solidFill>
                  <a:schemeClr val="tx1"/>
                </a:solidFill>
              </a:rPr>
              <a:t>IC</a:t>
            </a:r>
            <a:r>
              <a:rPr kumimoji="1" lang="ja-JP" altLang="en-US" sz="1400" dirty="0">
                <a:solidFill>
                  <a:schemeClr val="tx1"/>
                </a:solidFill>
              </a:rPr>
              <a:t>の型番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センサの入れ物に記載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1497892-35EF-3649-BA4A-750056262415}"/>
              </a:ext>
            </a:extLst>
          </p:cNvPr>
          <p:cNvSpPr/>
          <p:nvPr/>
        </p:nvSpPr>
        <p:spPr>
          <a:xfrm>
            <a:off x="3677357" y="2445206"/>
            <a:ext cx="4358994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仕様する機種の使用可能端子情報を参照して決める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C9FAAC-FF46-802F-24F8-5EE1BE802CC5}"/>
              </a:ext>
            </a:extLst>
          </p:cNvPr>
          <p:cNvSpPr txBox="1"/>
          <p:nvPr/>
        </p:nvSpPr>
        <p:spPr>
          <a:xfrm>
            <a:off x="952107" y="177212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センサ</a:t>
            </a:r>
            <a:r>
              <a:rPr kumimoji="1" lang="en-US" altLang="ja-JP" dirty="0">
                <a:solidFill>
                  <a:srgbClr val="FF0000"/>
                </a:solidFill>
              </a:rPr>
              <a:t>ID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56786D0-C0A1-2057-86C3-7735A4DA9A4A}"/>
              </a:ext>
            </a:extLst>
          </p:cNvPr>
          <p:cNvSpPr txBox="1"/>
          <p:nvPr/>
        </p:nvSpPr>
        <p:spPr>
          <a:xfrm>
            <a:off x="525709" y="24362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配線端子番号</a:t>
            </a:r>
          </a:p>
        </p:txBody>
      </p:sp>
    </p:spTree>
    <p:extLst>
      <p:ext uri="{BB962C8B-B14F-4D97-AF65-F5344CB8AC3E}">
        <p14:creationId xmlns:p14="http://schemas.microsoft.com/office/powerpoint/2010/main" val="2853648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FD4EE-1039-3AF3-5A8B-49D2FDF7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仕様定義ファイルの保存</a:t>
            </a:r>
          </a:p>
        </p:txBody>
      </p:sp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C6862DF-371A-2BBC-52E0-1809119E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96" y="916138"/>
            <a:ext cx="1833818" cy="3772426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B8D76D8-01B2-3D9B-FE67-F433B571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748DF2D-E5BE-897A-C53B-EF882D6DD516}"/>
              </a:ext>
            </a:extLst>
          </p:cNvPr>
          <p:cNvSpPr/>
          <p:nvPr/>
        </p:nvSpPr>
        <p:spPr>
          <a:xfrm>
            <a:off x="2208129" y="3762999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5871FDF-E108-92F8-EE64-630C325BF91B}"/>
              </a:ext>
            </a:extLst>
          </p:cNvPr>
          <p:cNvSpPr/>
          <p:nvPr/>
        </p:nvSpPr>
        <p:spPr>
          <a:xfrm>
            <a:off x="581174" y="4455951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D715C3-AC66-4D33-0A19-598977CE2842}"/>
              </a:ext>
            </a:extLst>
          </p:cNvPr>
          <p:cNvSpPr txBox="1"/>
          <p:nvPr/>
        </p:nvSpPr>
        <p:spPr>
          <a:xfrm>
            <a:off x="2806635" y="3762999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353EA1-304C-D081-793B-AFAC96992F62}"/>
              </a:ext>
            </a:extLst>
          </p:cNvPr>
          <p:cNvSpPr txBox="1"/>
          <p:nvPr/>
        </p:nvSpPr>
        <p:spPr>
          <a:xfrm>
            <a:off x="1157210" y="444025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E30BAC6-E196-4686-244D-A5E5A943F15F}"/>
              </a:ext>
            </a:extLst>
          </p:cNvPr>
          <p:cNvSpPr/>
          <p:nvPr/>
        </p:nvSpPr>
        <p:spPr>
          <a:xfrm>
            <a:off x="1192490" y="687600"/>
            <a:ext cx="2347275" cy="499621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① メニューから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</a:t>
            </a:r>
            <a:r>
              <a:rPr kumimoji="1" lang="ja-JP" altLang="en-US" sz="1400" dirty="0">
                <a:solidFill>
                  <a:schemeClr val="tx1"/>
                </a:solidFill>
              </a:rPr>
              <a:t>」ボタンを選択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2A2528D-FA19-2A26-AC09-54B20252CD4C}"/>
              </a:ext>
            </a:extLst>
          </p:cNvPr>
          <p:cNvSpPr/>
          <p:nvPr/>
        </p:nvSpPr>
        <p:spPr>
          <a:xfrm>
            <a:off x="4171361" y="2389695"/>
            <a:ext cx="556181" cy="395926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080915A-DF1D-7B8B-BC01-947E67BD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033" y="1070361"/>
            <a:ext cx="2646799" cy="3369894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D93D9E7-AE33-AA22-A1E6-9EB0C9A8F5D4}"/>
              </a:ext>
            </a:extLst>
          </p:cNvPr>
          <p:cNvSpPr/>
          <p:nvPr/>
        </p:nvSpPr>
        <p:spPr>
          <a:xfrm>
            <a:off x="6211232" y="1858096"/>
            <a:ext cx="2122063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② 出力先ファイルを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ダイアログで選択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A3432481-CCF9-DA0D-D60A-AFB953AC640B}"/>
              </a:ext>
            </a:extLst>
          </p:cNvPr>
          <p:cNvSpPr/>
          <p:nvPr/>
        </p:nvSpPr>
        <p:spPr>
          <a:xfrm>
            <a:off x="6111796" y="2647617"/>
            <a:ext cx="2459856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③ 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 config</a:t>
            </a:r>
            <a:r>
              <a:rPr kumimoji="1" lang="ja-JP" altLang="en-US" sz="1400" dirty="0">
                <a:solidFill>
                  <a:schemeClr val="tx1"/>
                </a:solidFill>
              </a:rPr>
              <a:t>」で保存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6831967-8EE1-E634-A799-CD863D3324ED}"/>
              </a:ext>
            </a:extLst>
          </p:cNvPr>
          <p:cNvSpPr/>
          <p:nvPr/>
        </p:nvSpPr>
        <p:spPr>
          <a:xfrm>
            <a:off x="5539587" y="3960352"/>
            <a:ext cx="2885634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④ エラーがなければ自動で終了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ウインドウが閉じる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36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仕様チェック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85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5AC44C-7B80-8544-2F46-00078F46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仕様チェックアプリの画面構成</a:t>
            </a:r>
            <a:r>
              <a:rPr kumimoji="1" lang="en-US" altLang="ja-JP" dirty="0"/>
              <a:t>(</a:t>
            </a:r>
            <a:r>
              <a:rPr kumimoji="1" lang="ja-JP" altLang="en-US" dirty="0"/>
              <a:t>概要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AA2622-84A1-E757-C012-EA0F21DE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3" y="1263057"/>
            <a:ext cx="1520402" cy="25340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4E8D6F5-C665-0667-09FE-21BD97A6F76B}"/>
              </a:ext>
            </a:extLst>
          </p:cNvPr>
          <p:cNvSpPr/>
          <p:nvPr/>
        </p:nvSpPr>
        <p:spPr>
          <a:xfrm>
            <a:off x="1159429" y="1263057"/>
            <a:ext cx="1123284" cy="450698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582DCD-8B61-F041-E7EB-92ECC6EC7ABD}"/>
              </a:ext>
            </a:extLst>
          </p:cNvPr>
          <p:cNvSpPr/>
          <p:nvPr/>
        </p:nvSpPr>
        <p:spPr>
          <a:xfrm>
            <a:off x="1159429" y="2932409"/>
            <a:ext cx="863176" cy="450698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EE74B0-F24E-4312-FDF4-28C1AA19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8" y="1545037"/>
            <a:ext cx="1646150" cy="225202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4BF5D7BA-2CCF-19AA-F2D9-27E326FBB6C4}"/>
              </a:ext>
            </a:extLst>
          </p:cNvPr>
          <p:cNvSpPr/>
          <p:nvPr/>
        </p:nvSpPr>
        <p:spPr>
          <a:xfrm>
            <a:off x="2324848" y="242689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611FFE-E24B-1B5B-73C4-CBB1A6BED56B}"/>
              </a:ext>
            </a:extLst>
          </p:cNvPr>
          <p:cNvSpPr txBox="1"/>
          <p:nvPr/>
        </p:nvSpPr>
        <p:spPr>
          <a:xfrm>
            <a:off x="3079304" y="1021817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利用する</a:t>
            </a:r>
            <a:r>
              <a:rPr kumimoji="1" lang="en-US" altLang="ja-JP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に</a:t>
            </a:r>
            <a:endParaRPr kumimoji="1" lang="en-US" altLang="ja-JP" sz="14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ついての情報入力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4A88DE-165F-7C44-84AC-A1A720E7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24" y="1316405"/>
            <a:ext cx="1935750" cy="2709288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091F85E-DABC-6868-9147-6B04D2B5D2B4}"/>
              </a:ext>
            </a:extLst>
          </p:cNvPr>
          <p:cNvSpPr/>
          <p:nvPr/>
        </p:nvSpPr>
        <p:spPr>
          <a:xfrm>
            <a:off x="5083903" y="2342537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274F6-D03A-D6A6-1BA4-7DEEABE0E46B}"/>
              </a:ext>
            </a:extLst>
          </p:cNvPr>
          <p:cNvSpPr txBox="1"/>
          <p:nvPr/>
        </p:nvSpPr>
        <p:spPr>
          <a:xfrm>
            <a:off x="6388893" y="98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28ED413A-EBDC-0B84-E357-F7D336FD9C4A}"/>
              </a:ext>
            </a:extLst>
          </p:cNvPr>
          <p:cNvSpPr/>
          <p:nvPr/>
        </p:nvSpPr>
        <p:spPr>
          <a:xfrm>
            <a:off x="6730062" y="1876790"/>
            <a:ext cx="112328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検査実施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94751D-E2BA-9983-3559-48D585107492}"/>
              </a:ext>
            </a:extLst>
          </p:cNvPr>
          <p:cNvSpPr txBox="1"/>
          <p:nvPr/>
        </p:nvSpPr>
        <p:spPr>
          <a:xfrm>
            <a:off x="760721" y="7935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仕様ファイル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BF25E-404E-6190-0DC0-BAF6B4F3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</a:t>
            </a:r>
            <a:r>
              <a:rPr lang="ja-JP" altLang="en-US" dirty="0"/>
              <a:t>の機能</a:t>
            </a:r>
            <a:r>
              <a:rPr lang="en-US" altLang="ja-JP" dirty="0"/>
              <a:t>(</a:t>
            </a:r>
            <a:r>
              <a:rPr lang="ja-JP" altLang="en-US" dirty="0"/>
              <a:t>チェック内容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703FB-6FC8-9DDC-DA80-BA8C7AB7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使う機能と</a:t>
            </a:r>
            <a:r>
              <a:rPr lang="en-US" altLang="ja-JP" dirty="0"/>
              <a:t>MCU</a:t>
            </a:r>
            <a:r>
              <a:rPr lang="ja-JP" altLang="en-US" dirty="0"/>
              <a:t>がマッチするか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MCU</a:t>
            </a:r>
            <a:r>
              <a:rPr lang="ja-JP" altLang="en-US" dirty="0"/>
              <a:t>に存在しない機能やソフト的に未サポートの機能を使おうとしている場合にエラーを出力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選択したセンサ</a:t>
            </a:r>
            <a:r>
              <a:rPr lang="en-US" altLang="ja-JP" dirty="0"/>
              <a:t>IC</a:t>
            </a:r>
            <a:r>
              <a:rPr lang="ja-JP" altLang="en-US" dirty="0"/>
              <a:t>の動作電圧と</a:t>
            </a:r>
            <a:r>
              <a:rPr lang="en-US" altLang="ja-JP" dirty="0"/>
              <a:t>Arduino</a:t>
            </a:r>
            <a:r>
              <a:rPr lang="ja-JP" altLang="en-US" dirty="0"/>
              <a:t>の動作電圧の一致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IC</a:t>
            </a:r>
            <a:r>
              <a:rPr lang="ja-JP" altLang="en-US" dirty="0"/>
              <a:t>の仕様上の動作電圧とモジュール化されたセンサの動作電圧は同じではない可能性があるため，検出した問題は全て警告として出力される</a:t>
            </a:r>
            <a:r>
              <a:rPr lang="en-US" altLang="ja-JP" dirty="0"/>
              <a:t>(</a:t>
            </a:r>
            <a:r>
              <a:rPr lang="ja-JP" altLang="en-US" dirty="0"/>
              <a:t>エラーにはならない</a:t>
            </a:r>
            <a:r>
              <a:rPr lang="en-US" altLang="ja-JP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端子の重複利用の有無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ja-JP" altLang="en-US" dirty="0"/>
              <a:t>バス型</a:t>
            </a:r>
            <a:r>
              <a:rPr lang="en-US" altLang="ja-JP" dirty="0"/>
              <a:t>I/F(I2C, SPI)</a:t>
            </a:r>
            <a:r>
              <a:rPr lang="ja-JP" altLang="en-US" dirty="0"/>
              <a:t>の端子は除く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481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02A1-F264-7082-890F-80A201EC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検査対象の仕様定義ファイルロード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04B5350-E1F5-C3BF-E02C-64178A8A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4" y="1084105"/>
            <a:ext cx="3830819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4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7EFED-BB59-FAC0-463F-6E5403EA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カスタムプラットフォームの利用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B9541F3-7B2D-08FC-6F86-5381B56A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7" y="787140"/>
            <a:ext cx="3086531" cy="421540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AF4830-E232-5A71-7448-C7DD074EE65E}"/>
              </a:ext>
            </a:extLst>
          </p:cNvPr>
          <p:cNvSpPr/>
          <p:nvPr/>
        </p:nvSpPr>
        <p:spPr>
          <a:xfrm>
            <a:off x="3654458" y="2626221"/>
            <a:ext cx="168807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今回は「利用する」</a:t>
            </a:r>
          </a:p>
        </p:txBody>
      </p:sp>
    </p:spTree>
    <p:extLst>
      <p:ext uri="{BB962C8B-B14F-4D97-AF65-F5344CB8AC3E}">
        <p14:creationId xmlns:p14="http://schemas.microsoft.com/office/powerpoint/2010/main" val="3607768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5C9A77-EA54-F159-A77F-D5AE38C2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機種の選択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DE6DA7C-82DF-3A4C-CD71-E5987DF9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選択した機種の名称は管理者に聞くかドキュメントを確認</a:t>
            </a:r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C2F1DCE-73B3-2F2B-E192-A9B2525E2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" y="1423448"/>
            <a:ext cx="5346327" cy="3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1AB58C3-C71E-2ACB-EBD6-DD4A408F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サポートするセンサの種類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0AA5C7-AAA5-FCFB-B559-F1BCA94D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環境測定系</a:t>
            </a:r>
            <a:endParaRPr lang="en-US" altLang="ja-JP" dirty="0"/>
          </a:p>
          <a:p>
            <a:pPr lvl="1"/>
            <a:r>
              <a:rPr lang="ja-JP" altLang="en-US" dirty="0"/>
              <a:t>温度・湿度・気圧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加速度やジャイロ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対人</a:t>
            </a:r>
            <a:endParaRPr lang="en-US" altLang="ja-JP" dirty="0"/>
          </a:p>
          <a:p>
            <a:pPr lvl="1"/>
            <a:r>
              <a:rPr lang="ja-JP" altLang="en-US" dirty="0"/>
              <a:t>人感センサやタッチセンサ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視覚関係</a:t>
            </a:r>
            <a:endParaRPr lang="en-US" altLang="ja-JP" dirty="0"/>
          </a:p>
          <a:p>
            <a:pPr lvl="1"/>
            <a:r>
              <a:rPr lang="ja-JP" altLang="en-US" dirty="0"/>
              <a:t>色彩センサや明るさセンサ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その他</a:t>
            </a:r>
          </a:p>
        </p:txBody>
      </p:sp>
    </p:spTree>
    <p:extLst>
      <p:ext uri="{BB962C8B-B14F-4D97-AF65-F5344CB8AC3E}">
        <p14:creationId xmlns:p14="http://schemas.microsoft.com/office/powerpoint/2010/main" val="3175533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7BA454-3D97-395A-0CA3-8008CCD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検査の実施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7A84DAE-BF17-8E59-BEEE-71C37929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5" y="1176492"/>
            <a:ext cx="2438463" cy="341288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07A7498-3D23-3F76-E546-02D9936F966A}"/>
              </a:ext>
            </a:extLst>
          </p:cNvPr>
          <p:cNvSpPr/>
          <p:nvPr/>
        </p:nvSpPr>
        <p:spPr>
          <a:xfrm>
            <a:off x="1399305" y="1876791"/>
            <a:ext cx="1324440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246056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46E241-FCBF-5D40-7684-A629B9EF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今回の利用シナリオ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C2527D-06B0-1A56-4A18-3BD2B9AF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エラー</a:t>
            </a:r>
            <a:r>
              <a:rPr kumimoji="1" lang="en-US" altLang="ja-JP" dirty="0"/>
              <a:t>/</a:t>
            </a:r>
            <a:r>
              <a:rPr kumimoji="1" lang="ja-JP" altLang="en-US" dirty="0"/>
              <a:t>警告になる可能性がある事項</a:t>
            </a:r>
            <a:endParaRPr kumimoji="1" lang="en-US" altLang="ja-JP" dirty="0"/>
          </a:p>
          <a:p>
            <a:pPr lvl="1"/>
            <a:r>
              <a:rPr lang="ja-JP" altLang="en-US" dirty="0"/>
              <a:t>センサの動作電圧</a:t>
            </a:r>
            <a:endParaRPr lang="en-US" altLang="ja-JP" dirty="0"/>
          </a:p>
          <a:p>
            <a:pPr lvl="1"/>
            <a:r>
              <a:rPr lang="ja-JP" altLang="en-US" dirty="0"/>
              <a:t>アナログ</a:t>
            </a:r>
            <a:r>
              <a:rPr lang="en-US" altLang="ja-JP" dirty="0"/>
              <a:t>/</a:t>
            </a:r>
            <a:r>
              <a:rPr lang="ja-JP" altLang="en-US" dirty="0"/>
              <a:t>デジタル端子接続の端子番号の問題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動作電圧について</a:t>
            </a:r>
            <a:endParaRPr lang="en-US" altLang="ja-JP" dirty="0"/>
          </a:p>
          <a:p>
            <a:pPr lvl="1"/>
            <a:r>
              <a:rPr kumimoji="1" lang="ja-JP" altLang="en-US" dirty="0"/>
              <a:t>センサモジュールの仕様を確認する必要がある</a:t>
            </a:r>
            <a:endParaRPr kumimoji="1" lang="en-US" altLang="ja-JP" dirty="0"/>
          </a:p>
          <a:p>
            <a:pPr lvl="2"/>
            <a:r>
              <a:rPr lang="ja-JP" altLang="en-US" dirty="0"/>
              <a:t>不明な場合は詳しい人に聞く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端子番号の問題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機種ごとの利用可能端子を確認して，バッティングが無いよう接続先を変更</a:t>
            </a:r>
          </a:p>
        </p:txBody>
      </p:sp>
    </p:spTree>
    <p:extLst>
      <p:ext uri="{BB962C8B-B14F-4D97-AF65-F5344CB8AC3E}">
        <p14:creationId xmlns:p14="http://schemas.microsoft.com/office/powerpoint/2010/main" val="2481549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端末プログラム生成</a:t>
            </a:r>
            <a:r>
              <a:rPr lang="ja-JP" altLang="en-US" dirty="0"/>
              <a:t>とインストール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259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987B1-4F5C-1461-B387-EF80BF31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端末プログラム生成アプリの概要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9B14-BF43-90A6-F2ED-D07D9F14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sp>
        <p:nvSpPr>
          <p:cNvPr id="4" name="フローチャート: 磁気ディスク 3">
            <a:extLst>
              <a:ext uri="{FF2B5EF4-FFF2-40B4-BE49-F238E27FC236}">
                <a16:creationId xmlns:a16="http://schemas.microsoft.com/office/drawing/2014/main" id="{804E6B3D-BF63-21CD-B1CD-E344875E93B6}"/>
              </a:ext>
            </a:extLst>
          </p:cNvPr>
          <p:cNvSpPr/>
          <p:nvPr/>
        </p:nvSpPr>
        <p:spPr>
          <a:xfrm>
            <a:off x="2171965" y="2585497"/>
            <a:ext cx="1277836" cy="9549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A195DA-055E-CD8F-4E37-62BA368A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6" y="1356267"/>
            <a:ext cx="1191300" cy="13652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117C4-61DA-F0FF-F550-DB5C50147B22}"/>
              </a:ext>
            </a:extLst>
          </p:cNvPr>
          <p:cNvSpPr txBox="1"/>
          <p:nvPr/>
        </p:nvSpPr>
        <p:spPr>
          <a:xfrm>
            <a:off x="2568395" y="927071"/>
            <a:ext cx="130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アプリ本体</a:t>
            </a:r>
            <a:endParaRPr kumimoji="1" lang="en-US" altLang="ja-JP" sz="1200" dirty="0"/>
          </a:p>
          <a:p>
            <a:pPr algn="ctr"/>
            <a:r>
              <a:rPr kumimoji="1" lang="en-US" altLang="ja-JP" sz="1200" dirty="0"/>
              <a:t>(Python + </a:t>
            </a:r>
            <a:r>
              <a:rPr kumimoji="1" lang="en-US" altLang="ja-JP" sz="1200" dirty="0" err="1"/>
              <a:t>flet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47414-5B48-3789-CC69-A592C539AA02}"/>
              </a:ext>
            </a:extLst>
          </p:cNvPr>
          <p:cNvSpPr/>
          <p:nvPr/>
        </p:nvSpPr>
        <p:spPr>
          <a:xfrm>
            <a:off x="5134952" y="1220069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パラメータファイル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(C</a:t>
            </a:r>
            <a:r>
              <a:rPr kumimoji="1" lang="ja-JP" altLang="en-US" sz="1200" dirty="0">
                <a:solidFill>
                  <a:schemeClr val="tx1"/>
                </a:solidFill>
              </a:rPr>
              <a:t>言語ヘッダ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37B408-ABBA-7813-BCA1-BBB87154DFE2}"/>
              </a:ext>
            </a:extLst>
          </p:cNvPr>
          <p:cNvSpPr txBox="1"/>
          <p:nvPr/>
        </p:nvSpPr>
        <p:spPr>
          <a:xfrm>
            <a:off x="2078877" y="2940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・アプリ基幹部分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・各種</a:t>
            </a:r>
            <a:r>
              <a:rPr kumimoji="1" lang="en-US" altLang="ja-JP" sz="1200" dirty="0"/>
              <a:t>IC</a:t>
            </a:r>
            <a:r>
              <a:rPr kumimoji="1" lang="ja-JP" altLang="en-US" sz="1200" dirty="0"/>
              <a:t>用部品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45B289-9DC4-ADA3-D585-12E4EF6AFF52}"/>
              </a:ext>
            </a:extLst>
          </p:cNvPr>
          <p:cNvSpPr txBox="1"/>
          <p:nvPr/>
        </p:nvSpPr>
        <p:spPr>
          <a:xfrm>
            <a:off x="2116604" y="358971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プログラム部品集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ED90A8-6B6F-6DE5-5D94-F164AD340884}"/>
              </a:ext>
            </a:extLst>
          </p:cNvPr>
          <p:cNvSpPr/>
          <p:nvPr/>
        </p:nvSpPr>
        <p:spPr>
          <a:xfrm>
            <a:off x="5134952" y="1722287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スケッチ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2CB1D8-AAC5-3026-496A-A585C656C88C}"/>
              </a:ext>
            </a:extLst>
          </p:cNvPr>
          <p:cNvSpPr/>
          <p:nvPr/>
        </p:nvSpPr>
        <p:spPr>
          <a:xfrm>
            <a:off x="5134950" y="2249428"/>
            <a:ext cx="1566897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ライブラリ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9F0F888-5A4D-28A0-EA80-0F8B862E1716}"/>
              </a:ext>
            </a:extLst>
          </p:cNvPr>
          <p:cNvSpPr/>
          <p:nvPr/>
        </p:nvSpPr>
        <p:spPr>
          <a:xfrm>
            <a:off x="3989876" y="1770828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AF98A4-F460-E4CB-30EB-9ED796E6C70E}"/>
              </a:ext>
            </a:extLst>
          </p:cNvPr>
          <p:cNvSpPr/>
          <p:nvPr/>
        </p:nvSpPr>
        <p:spPr>
          <a:xfrm>
            <a:off x="1479610" y="1835032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4E13D6-1382-3A45-B850-9085B578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0" y="1914948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BA8EE2-66F5-3013-FE0B-CD58047DDF38}"/>
              </a:ext>
            </a:extLst>
          </p:cNvPr>
          <p:cNvSpPr txBox="1"/>
          <p:nvPr/>
        </p:nvSpPr>
        <p:spPr>
          <a:xfrm>
            <a:off x="610052" y="2280461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723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A8F2A-846B-BEB2-29A9-87E21DA3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画面構成と動作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9183C8-A955-2E5B-DA1F-FA05EC464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画面構成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A9D0473-EB82-3367-E675-3E0D807EFE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ja-JP" altLang="en-US" dirty="0"/>
              <a:t>指定した出力先ディレクトリに</a:t>
            </a:r>
            <a:r>
              <a:rPr lang="en-US" altLang="ja-JP" dirty="0"/>
              <a:t>Arduino</a:t>
            </a:r>
            <a:r>
              <a:rPr lang="ja-JP" altLang="en-US" dirty="0"/>
              <a:t>用スケッチ一式が出力される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出力後の動作</a:t>
            </a:r>
            <a:endParaRPr lang="en-US" altLang="ja-JP" dirty="0"/>
          </a:p>
          <a:p>
            <a:pPr lvl="1"/>
            <a:r>
              <a:rPr lang="ja-JP" altLang="en-US" dirty="0"/>
              <a:t>エラーが発生しなければ，自動でアプリケーションが終了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B344FA-664E-59E7-6B96-765FB1EC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5" y="1335420"/>
            <a:ext cx="1528023" cy="28236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CFCAE49-DF4E-34D1-F788-877096A4DC0E}"/>
              </a:ext>
            </a:extLst>
          </p:cNvPr>
          <p:cNvSpPr/>
          <p:nvPr/>
        </p:nvSpPr>
        <p:spPr>
          <a:xfrm>
            <a:off x="2106722" y="1960369"/>
            <a:ext cx="1123284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3187659-8EE9-F055-D461-81EE9B61FE37}"/>
              </a:ext>
            </a:extLst>
          </p:cNvPr>
          <p:cNvSpPr/>
          <p:nvPr/>
        </p:nvSpPr>
        <p:spPr>
          <a:xfrm>
            <a:off x="2190383" y="2608189"/>
            <a:ext cx="1967176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用スケッチ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出力ディレクトリ選択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4A4AC3D-9D14-8D14-C726-325A2FA91FDA}"/>
              </a:ext>
            </a:extLst>
          </p:cNvPr>
          <p:cNvSpPr/>
          <p:nvPr/>
        </p:nvSpPr>
        <p:spPr>
          <a:xfrm>
            <a:off x="2251665" y="3229362"/>
            <a:ext cx="1139108" cy="450698"/>
          </a:xfrm>
          <a:prstGeom prst="wedgeRectCallout">
            <a:avLst>
              <a:gd name="adj1" fmla="val -70850"/>
              <a:gd name="adj2" fmla="val -2430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スケッチ出力</a:t>
            </a:r>
          </a:p>
        </p:txBody>
      </p:sp>
    </p:spTree>
    <p:extLst>
      <p:ext uri="{BB962C8B-B14F-4D97-AF65-F5344CB8AC3E}">
        <p14:creationId xmlns:p14="http://schemas.microsoft.com/office/powerpoint/2010/main" val="3715217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254B3-5668-756A-F0EC-FD6A2CE3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485D49C-8BF8-5F38-3D6F-D8B70BE0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指定した出力先に「</a:t>
            </a:r>
            <a:r>
              <a:rPr lang="en-US" altLang="ja-JP" dirty="0" err="1"/>
              <a:t>AusEx_MqttClient</a:t>
            </a:r>
            <a:r>
              <a:rPr lang="ja-JP" altLang="en-US" dirty="0"/>
              <a:t>」という名前のディレクトリが作成され，一式格納される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95A16DC-1BE1-B0F6-CA3C-7C334984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2" y="1696796"/>
            <a:ext cx="4434506" cy="30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91FA12-72F3-77AB-F582-92BA5C0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出力されるファイルの内容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8CD6C2-CC33-5DCF-77D2-FCFA5E01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82" y="1146641"/>
            <a:ext cx="4860810" cy="313321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D5CD7D3-4946-0119-529E-EBC9CF99E4BE}"/>
              </a:ext>
            </a:extLst>
          </p:cNvPr>
          <p:cNvSpPr/>
          <p:nvPr/>
        </p:nvSpPr>
        <p:spPr>
          <a:xfrm>
            <a:off x="91555" y="2431212"/>
            <a:ext cx="3038143" cy="687601"/>
          </a:xfrm>
          <a:prstGeom prst="wedgeRectCallout">
            <a:avLst>
              <a:gd name="adj1" fmla="val 55341"/>
              <a:gd name="adj2" fmla="val -4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スケッチ本体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ダブルクリックで</a:t>
            </a:r>
            <a:r>
              <a:rPr kumimoji="1" lang="en-US" altLang="ja-JP" sz="1600" dirty="0">
                <a:solidFill>
                  <a:schemeClr val="tx1"/>
                </a:solidFill>
              </a:rPr>
              <a:t>IDE</a:t>
            </a:r>
            <a:r>
              <a:rPr kumimoji="1" lang="ja-JP" altLang="en-US" sz="1600" dirty="0">
                <a:solidFill>
                  <a:schemeClr val="tx1"/>
                </a:solidFill>
              </a:rPr>
              <a:t>が起動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1816158B-4767-A0C3-353A-791A9A1B788F}"/>
              </a:ext>
            </a:extLst>
          </p:cNvPr>
          <p:cNvSpPr/>
          <p:nvPr/>
        </p:nvSpPr>
        <p:spPr>
          <a:xfrm>
            <a:off x="4362355" y="2232835"/>
            <a:ext cx="3640416" cy="338915"/>
          </a:xfrm>
          <a:prstGeom prst="wedgeRectCallout">
            <a:avLst>
              <a:gd name="adj1" fmla="val -61963"/>
              <a:gd name="adj2" fmla="val 4817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AM232x</a:t>
            </a:r>
            <a:r>
              <a:rPr kumimoji="1" lang="ja-JP" altLang="en-US" sz="1600" dirty="0">
                <a:solidFill>
                  <a:schemeClr val="tx1"/>
                </a:solidFill>
              </a:rPr>
              <a:t>温湿度センサ用ファイル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6D3F5D2-AC8E-9E2B-735A-1CC42ADEE642}"/>
              </a:ext>
            </a:extLst>
          </p:cNvPr>
          <p:cNvSpPr/>
          <p:nvPr/>
        </p:nvSpPr>
        <p:spPr>
          <a:xfrm>
            <a:off x="4084415" y="3383605"/>
            <a:ext cx="2215983" cy="338915"/>
          </a:xfrm>
          <a:prstGeom prst="wedgeRectCallout">
            <a:avLst>
              <a:gd name="adj1" fmla="val -61112"/>
              <a:gd name="adj2" fmla="val -2971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センサ共通ファイル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77FB69F-9DA8-177A-E5A6-25E69E729695}"/>
              </a:ext>
            </a:extLst>
          </p:cNvPr>
          <p:cNvSpPr/>
          <p:nvPr/>
        </p:nvSpPr>
        <p:spPr>
          <a:xfrm>
            <a:off x="4151974" y="3016383"/>
            <a:ext cx="3427177" cy="338915"/>
          </a:xfrm>
          <a:prstGeom prst="wedgeRectCallout">
            <a:avLst>
              <a:gd name="adj1" fmla="val -59452"/>
              <a:gd name="adj2" fmla="val -116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リアルタイムクロック用ファイル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CAF6BFF-EEF7-D685-C693-D0F26413E308}"/>
              </a:ext>
            </a:extLst>
          </p:cNvPr>
          <p:cNvSpPr/>
          <p:nvPr/>
        </p:nvSpPr>
        <p:spPr>
          <a:xfrm>
            <a:off x="4468975" y="2645712"/>
            <a:ext cx="1864418" cy="338915"/>
          </a:xfrm>
          <a:prstGeom prst="wedgeRectCallout">
            <a:avLst>
              <a:gd name="adj1" fmla="val -87969"/>
              <a:gd name="adj2" fmla="val 4538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</a:t>
            </a:r>
          </a:p>
        </p:txBody>
      </p:sp>
    </p:spTree>
    <p:extLst>
      <p:ext uri="{BB962C8B-B14F-4D97-AF65-F5344CB8AC3E}">
        <p14:creationId xmlns:p14="http://schemas.microsoft.com/office/powerpoint/2010/main" val="2385490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29381-A9C6-A72F-F566-1EE43787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での操作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015300B-7391-6D1E-92AD-93F11F747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094797" cy="3787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組み立てた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</a:t>
            </a:r>
            <a:r>
              <a:rPr lang="en-US" altLang="ja-JP" sz="2000" dirty="0"/>
              <a:t>USB</a:t>
            </a:r>
            <a:r>
              <a:rPr lang="ja-JP" altLang="en-US" sz="2000" dirty="0"/>
              <a:t>で接続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ボード選択メニューで繋いだ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を選択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シリアル通信速度を選択</a:t>
            </a:r>
            <a:endParaRPr lang="en-US" altLang="ja-JP" sz="2000" dirty="0"/>
          </a:p>
          <a:p>
            <a:pPr marL="584100" lvl="1" indent="-285750">
              <a:buFont typeface="Wingdings" panose="05000000000000000000" pitchFamily="2" charset="2"/>
              <a:buChar char="l"/>
            </a:pPr>
            <a:r>
              <a:rPr lang="ja-JP" altLang="en-US" sz="1600" dirty="0"/>
              <a:t>仕様選択で特殊な設定をしていなければ</a:t>
            </a:r>
            <a:r>
              <a:rPr lang="en-US" altLang="ja-JP" sz="1600" dirty="0"/>
              <a:t>9600bps</a:t>
            </a:r>
          </a:p>
          <a:p>
            <a:pPr marL="584100" lvl="1" indent="-28575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「インストールボタン」を</a:t>
            </a:r>
            <a:br>
              <a:rPr lang="en-US" altLang="ja-JP" sz="2000" dirty="0"/>
            </a:br>
            <a:r>
              <a:rPr lang="ja-JP" altLang="en-US" sz="2000" dirty="0"/>
              <a:t>クリック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インストール終了後もアプリは</a:t>
            </a:r>
            <a:br>
              <a:rPr lang="en-US" altLang="ja-JP" sz="2000" dirty="0"/>
            </a:br>
            <a:r>
              <a:rPr lang="ja-JP" altLang="en-US" sz="2000" dirty="0"/>
              <a:t>そのまま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464D31-E491-C7BF-D6D7-D4992809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9368"/>
            <a:ext cx="4094797" cy="3706409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2A5DC8F-B961-5CC4-D2F5-0657A58E0645}"/>
              </a:ext>
            </a:extLst>
          </p:cNvPr>
          <p:cNvSpPr/>
          <p:nvPr/>
        </p:nvSpPr>
        <p:spPr>
          <a:xfrm>
            <a:off x="4652629" y="816544"/>
            <a:ext cx="1894286" cy="267711"/>
          </a:xfrm>
          <a:prstGeom prst="wedgeRectCallout">
            <a:avLst>
              <a:gd name="adj1" fmla="val -38499"/>
              <a:gd name="adj2" fmla="val 8362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インストールボタン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DA5FF95A-9346-85DC-2EA2-2244BFD137ED}"/>
              </a:ext>
            </a:extLst>
          </p:cNvPr>
          <p:cNvSpPr/>
          <p:nvPr/>
        </p:nvSpPr>
        <p:spPr>
          <a:xfrm>
            <a:off x="6021087" y="1232167"/>
            <a:ext cx="1894286" cy="267711"/>
          </a:xfrm>
          <a:prstGeom prst="wedgeRectCallout">
            <a:avLst>
              <a:gd name="adj1" fmla="val -55668"/>
              <a:gd name="adj2" fmla="val -4137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ボード選択メニュー</a:t>
            </a:r>
          </a:p>
        </p:txBody>
      </p:sp>
    </p:spTree>
    <p:extLst>
      <p:ext uri="{BB962C8B-B14F-4D97-AF65-F5344CB8AC3E}">
        <p14:creationId xmlns:p14="http://schemas.microsoft.com/office/powerpoint/2010/main" val="1733275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センサ端末動作確認のための確認事項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6044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 4">
            <a:extLst>
              <a:ext uri="{FF2B5EF4-FFF2-40B4-BE49-F238E27FC236}">
                <a16:creationId xmlns:a16="http://schemas.microsoft.com/office/drawing/2014/main" id="{C312F25F-8B26-4941-E850-F7FDACCD424A}"/>
              </a:ext>
            </a:extLst>
          </p:cNvPr>
          <p:cNvSpPr/>
          <p:nvPr/>
        </p:nvSpPr>
        <p:spPr>
          <a:xfrm>
            <a:off x="4906613" y="3137905"/>
            <a:ext cx="1368311" cy="101607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3F0372-969D-EAA0-65D5-FA3751DC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CF70A1D5-1B54-C854-4E89-CCD3EB3A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6290298" cy="3787200"/>
          </a:xfrm>
        </p:spPr>
        <p:txBody>
          <a:bodyPr/>
          <a:lstStyle/>
          <a:p>
            <a:r>
              <a:rPr lang="ja-JP" altLang="en-US" dirty="0"/>
              <a:t>方法</a:t>
            </a:r>
            <a:endParaRPr lang="en-US" altLang="ja-JP" dirty="0"/>
          </a:p>
          <a:p>
            <a:pPr lvl="1"/>
            <a:r>
              <a:rPr lang="ja-JP" altLang="en-US" dirty="0"/>
              <a:t>開発用</a:t>
            </a:r>
            <a:r>
              <a:rPr lang="en-US" altLang="ja-JP" dirty="0"/>
              <a:t>PC</a:t>
            </a:r>
            <a:r>
              <a:rPr lang="ja-JP" altLang="en-US" dirty="0"/>
              <a:t>で</a:t>
            </a:r>
            <a:r>
              <a:rPr lang="en-US" altLang="ja-JP" dirty="0"/>
              <a:t>MQTT</a:t>
            </a:r>
            <a:r>
              <a:rPr lang="ja-JP" altLang="en-US" dirty="0"/>
              <a:t>クライアントアプリを用い，</a:t>
            </a:r>
            <a:r>
              <a:rPr lang="en-US" altLang="ja-JP" dirty="0"/>
              <a:t>IoT</a:t>
            </a:r>
            <a:br>
              <a:rPr lang="en-US" altLang="ja-JP" dirty="0"/>
            </a:br>
            <a:r>
              <a:rPr lang="ja-JP" altLang="en-US" dirty="0"/>
              <a:t>ゲートウェイにセンサデータが届いていることを確認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EDB561-AD94-AC58-3B5B-539593CE6895}"/>
              </a:ext>
            </a:extLst>
          </p:cNvPr>
          <p:cNvSpPr/>
          <p:nvPr/>
        </p:nvSpPr>
        <p:spPr>
          <a:xfrm>
            <a:off x="5117122" y="2755881"/>
            <a:ext cx="1217007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IoT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ゲートウェイ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566E0E-C836-471C-00D1-3C15BFAA15BB}"/>
              </a:ext>
            </a:extLst>
          </p:cNvPr>
          <p:cNvSpPr/>
          <p:nvPr/>
        </p:nvSpPr>
        <p:spPr>
          <a:xfrm>
            <a:off x="5080941" y="3814244"/>
            <a:ext cx="705746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センサ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端末</a:t>
            </a: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D7EB91-AD41-F069-3FB1-93A98133AF43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5080940" y="2999283"/>
            <a:ext cx="36181" cy="1058363"/>
          </a:xfrm>
          <a:prstGeom prst="curvedConnector3">
            <a:avLst>
              <a:gd name="adj1" fmla="val -63182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DA7539-D1D6-F339-911D-840DBE0CD629}"/>
              </a:ext>
            </a:extLst>
          </p:cNvPr>
          <p:cNvSpPr txBox="1"/>
          <p:nvPr/>
        </p:nvSpPr>
        <p:spPr>
          <a:xfrm>
            <a:off x="3681485" y="3297631"/>
            <a:ext cx="124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Publish</a:t>
            </a:r>
          </a:p>
          <a:p>
            <a:pPr algn="ctr"/>
            <a:r>
              <a:rPr kumimoji="1" lang="en-US" altLang="ja-JP" sz="1200" dirty="0"/>
              <a:t>(</a:t>
            </a:r>
            <a:r>
              <a:rPr kumimoji="1" lang="ja-JP" altLang="en-US" sz="1200" dirty="0"/>
              <a:t>センサデータ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4FF91D5-8152-ADB2-825B-0BEB73DF4AA7}"/>
              </a:ext>
            </a:extLst>
          </p:cNvPr>
          <p:cNvCxnSpPr>
            <a:stCxn id="4" idx="3"/>
            <a:endCxn id="6" idx="3"/>
          </p:cNvCxnSpPr>
          <p:nvPr/>
        </p:nvCxnSpPr>
        <p:spPr>
          <a:xfrm flipH="1">
            <a:off x="6334129" y="2992444"/>
            <a:ext cx="977566" cy="6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5896D2-7713-A0FA-7288-113666B9AD54}"/>
              </a:ext>
            </a:extLst>
          </p:cNvPr>
          <p:cNvSpPr txBox="1"/>
          <p:nvPr/>
        </p:nvSpPr>
        <p:spPr>
          <a:xfrm>
            <a:off x="6323710" y="271954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Subscribe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C925FA5-EB11-7F96-C7DF-F748436FB505}"/>
              </a:ext>
            </a:extLst>
          </p:cNvPr>
          <p:cNvSpPr txBox="1"/>
          <p:nvPr/>
        </p:nvSpPr>
        <p:spPr>
          <a:xfrm>
            <a:off x="6778321" y="338996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センサ端末開発者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CDEE6E72-3875-1F62-61E0-57959B0A3A22}"/>
              </a:ext>
            </a:extLst>
          </p:cNvPr>
          <p:cNvSpPr/>
          <p:nvPr/>
        </p:nvSpPr>
        <p:spPr>
          <a:xfrm>
            <a:off x="6919609" y="1111753"/>
            <a:ext cx="1769594" cy="1605048"/>
          </a:xfrm>
          <a:prstGeom prst="wedgeRectCallou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C13164F-87E2-BE1E-A260-39C2342C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14" y="1412761"/>
            <a:ext cx="1471702" cy="116077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FC9BE3-A1BE-E5BB-4309-02832DDBC138}"/>
              </a:ext>
            </a:extLst>
          </p:cNvPr>
          <p:cNvSpPr txBox="1"/>
          <p:nvPr/>
        </p:nvSpPr>
        <p:spPr>
          <a:xfrm>
            <a:off x="7232933" y="1133021"/>
            <a:ext cx="1110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MQTT Box</a:t>
            </a:r>
            <a:r>
              <a:rPr kumimoji="1" lang="ja-JP" altLang="en-US" sz="1200" dirty="0"/>
              <a:t>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6F6998-19CB-8FA7-2350-38C7FF4D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1695" y="2621445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7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99334-3C45-74BB-6C1B-966CFBBD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環境測定系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28798E6-9526-E74F-3F85-B563A58D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34369"/>
              </p:ext>
            </p:extLst>
          </p:nvPr>
        </p:nvGraphicFramePr>
        <p:xfrm>
          <a:off x="138201" y="887657"/>
          <a:ext cx="7445376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027">
                  <a:extLst>
                    <a:ext uri="{9D8B030D-6E8A-4147-A177-3AD203B41FA5}">
                      <a16:colId xmlns:a16="http://schemas.microsoft.com/office/drawing/2014/main" val="104291315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2044795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03201785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756577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654654664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04900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気圧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BME280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6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AM232x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8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HTS221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BMP180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/>
                        <a:t>LPS22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DHT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Temperature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91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59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71D54-B630-7897-B7D8-F6AE965B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事前の確認事項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7AF49DE-31C4-AC72-D5D4-54DD99C7EE2D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93266891-C9E5-5342-F359-4107C1736251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1DC10A3-9FA0-981D-2E4F-1EDAC9EBD5DD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67AE7A-CE5B-11C0-EABC-E544B06063F2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1099751-4A26-685C-9D80-96EA0A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6A4D9B-1E0A-9F8E-E7BC-52A667B1376F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72D6553-02D7-EB15-29C7-5EE02BCDDDDF}"/>
              </a:ext>
            </a:extLst>
          </p:cNvPr>
          <p:cNvCxnSpPr/>
          <p:nvPr/>
        </p:nvCxnSpPr>
        <p:spPr>
          <a:xfrm flipH="1" flipV="1">
            <a:off x="3469907" y="2228248"/>
            <a:ext cx="548640" cy="42832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0CDA2D-2242-97ED-CAFD-45F668B6BCD0}"/>
              </a:ext>
            </a:extLst>
          </p:cNvPr>
          <p:cNvCxnSpPr>
            <a:cxnSpLocks/>
          </p:cNvCxnSpPr>
          <p:nvPr/>
        </p:nvCxnSpPr>
        <p:spPr>
          <a:xfrm flipH="1">
            <a:off x="3514969" y="2787245"/>
            <a:ext cx="495702" cy="22965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88E2B5A0-B696-C865-F06E-AD3BB27F9F4F}"/>
              </a:ext>
            </a:extLst>
          </p:cNvPr>
          <p:cNvSpPr/>
          <p:nvPr/>
        </p:nvSpPr>
        <p:spPr>
          <a:xfrm>
            <a:off x="3638349" y="1455739"/>
            <a:ext cx="2098308" cy="612458"/>
          </a:xfrm>
          <a:prstGeom prst="wedgeRectCallout">
            <a:avLst>
              <a:gd name="adj1" fmla="val -45833"/>
              <a:gd name="adj2" fmla="val 10729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どちらに繋ぐかで後の操作が変わる</a:t>
            </a:r>
          </a:p>
        </p:txBody>
      </p:sp>
    </p:spTree>
    <p:extLst>
      <p:ext uri="{BB962C8B-B14F-4D97-AF65-F5344CB8AC3E}">
        <p14:creationId xmlns:p14="http://schemas.microsoft.com/office/powerpoint/2010/main" val="2004567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72C7D-5C32-8CCA-0F15-EF12B769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との接続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B3912590-080E-AF15-C28E-3B9C6CC1B859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5" name="雲 4">
            <a:extLst>
              <a:ext uri="{FF2B5EF4-FFF2-40B4-BE49-F238E27FC236}">
                <a16:creationId xmlns:a16="http://schemas.microsoft.com/office/drawing/2014/main" id="{F68E5A17-6421-397A-19CB-D521169D8343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CCACC2-08A1-1146-0C2A-A2D9728DDCC0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91D6D2-3EE7-EB4D-0690-7C020C108A2D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451A9A-DD4A-B62F-BACD-6767755F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C0C82A-38C2-691A-CC41-BB9704326D75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B16583D-4874-C260-902B-15D9C775F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579587" y="2690793"/>
            <a:ext cx="1508178" cy="9213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7DC015D-AD8C-BEBD-EE4D-9C8514B67D39}"/>
              </a:ext>
            </a:extLst>
          </p:cNvPr>
          <p:cNvSpPr/>
          <p:nvPr/>
        </p:nvSpPr>
        <p:spPr>
          <a:xfrm>
            <a:off x="2904532" y="3684780"/>
            <a:ext cx="2584342" cy="319195"/>
          </a:xfrm>
          <a:prstGeom prst="wedgeRectCallout">
            <a:avLst>
              <a:gd name="adj1" fmla="val -41736"/>
              <a:gd name="adj2" fmla="val -17013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USB</a:t>
            </a:r>
            <a:r>
              <a:rPr kumimoji="1" lang="ja-JP" altLang="en-US" sz="1400" dirty="0">
                <a:solidFill>
                  <a:schemeClr val="tx1"/>
                </a:solidFill>
              </a:rPr>
              <a:t>ケーブルは繋いだまま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395C2834-1667-CF7F-6378-9CC03F258360}"/>
              </a:ext>
            </a:extLst>
          </p:cNvPr>
          <p:cNvSpPr/>
          <p:nvPr/>
        </p:nvSpPr>
        <p:spPr>
          <a:xfrm>
            <a:off x="4394419" y="1918738"/>
            <a:ext cx="2584342" cy="319195"/>
          </a:xfrm>
          <a:prstGeom prst="wedgeRectCallout">
            <a:avLst>
              <a:gd name="adj1" fmla="val -43040"/>
              <a:gd name="adj2" fmla="val 10879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Arduino IDE</a:t>
            </a:r>
            <a:r>
              <a:rPr kumimoji="1" lang="ja-JP" altLang="en-US" sz="1400" dirty="0">
                <a:solidFill>
                  <a:schemeClr val="tx1"/>
                </a:solidFill>
              </a:rPr>
              <a:t>も動作したまま</a:t>
            </a:r>
          </a:p>
        </p:txBody>
      </p:sp>
    </p:spTree>
    <p:extLst>
      <p:ext uri="{BB962C8B-B14F-4D97-AF65-F5344CB8AC3E}">
        <p14:creationId xmlns:p14="http://schemas.microsoft.com/office/powerpoint/2010/main" val="181282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3810165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681FE-F8CE-1B2D-DEFB-D28D9F44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 Box</a:t>
            </a:r>
            <a:r>
              <a:rPr kumimoji="1" lang="ja-JP" altLang="en-US" dirty="0"/>
              <a:t>初期画面</a:t>
            </a:r>
          </a:p>
        </p:txBody>
      </p:sp>
      <p:pic>
        <p:nvPicPr>
          <p:cNvPr id="4" name="図 3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EFE00BA3-94B9-1440-3458-6B576DD9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70" b="54058"/>
          <a:stretch/>
        </p:blipFill>
        <p:spPr>
          <a:xfrm>
            <a:off x="321353" y="1179092"/>
            <a:ext cx="6277211" cy="31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4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A4201D-44A2-3084-4895-9DC1A850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809D5AF-20C6-DC87-1C19-F5307C89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4" y="822776"/>
            <a:ext cx="8675801" cy="399846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2CE686E-8CEC-2159-BCE2-082174C21064}"/>
              </a:ext>
            </a:extLst>
          </p:cNvPr>
          <p:cNvSpPr/>
          <p:nvPr/>
        </p:nvSpPr>
        <p:spPr>
          <a:xfrm>
            <a:off x="4754880" y="1963554"/>
            <a:ext cx="4090737" cy="2286000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適当な名前を入力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 err="1">
                <a:solidFill>
                  <a:schemeClr val="tx1"/>
                </a:solidFill>
              </a:rPr>
              <a:t>mqtt</a:t>
            </a:r>
            <a:r>
              <a:rPr kumimoji="1" lang="en-US" altLang="ja-JP" dirty="0">
                <a:solidFill>
                  <a:schemeClr val="tx1"/>
                </a:solidFill>
              </a:rPr>
              <a:t>/</a:t>
            </a:r>
            <a:r>
              <a:rPr kumimoji="1" lang="en-US" altLang="ja-JP" dirty="0" err="1">
                <a:solidFill>
                  <a:schemeClr val="tx1"/>
                </a:solidFill>
              </a:rPr>
              <a:t>tcp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認証はしないので空欄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同上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en-US" altLang="ja-JP" dirty="0">
                <a:solidFill>
                  <a:schemeClr val="tx1"/>
                </a:solidFill>
              </a:rPr>
              <a:t>IoT</a:t>
            </a:r>
            <a:r>
              <a:rPr kumimoji="1" lang="ja-JP" altLang="en-US" dirty="0">
                <a:solidFill>
                  <a:schemeClr val="tx1"/>
                </a:solidFill>
              </a:rPr>
              <a:t>ゲートウェイの</a:t>
            </a:r>
            <a:r>
              <a:rPr kumimoji="1" lang="en-US" altLang="ja-JP" dirty="0">
                <a:solidFill>
                  <a:schemeClr val="tx1"/>
                </a:solidFill>
              </a:rPr>
              <a:t>IP</a:t>
            </a:r>
            <a:r>
              <a:rPr kumimoji="1" lang="ja-JP" altLang="en-US" dirty="0">
                <a:solidFill>
                  <a:schemeClr val="tx1"/>
                </a:solidFill>
              </a:rPr>
              <a:t>アドレスを入力</a:t>
            </a:r>
            <a:r>
              <a:rPr kumimoji="1" lang="en-US" altLang="ja-JP" dirty="0">
                <a:solidFill>
                  <a:schemeClr val="tx1"/>
                </a:solidFill>
              </a:rPr>
              <a:t>(10.116.63.186)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Save</a:t>
            </a:r>
            <a:r>
              <a:rPr kumimoji="1" lang="ja-JP" altLang="en-US" dirty="0">
                <a:solidFill>
                  <a:schemeClr val="tx1"/>
                </a:solidFill>
              </a:rPr>
              <a:t>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381911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818A-63CF-D94D-076A-F8739A9B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84F7590-2D69-5642-8D03-7FD81F96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8" y="909109"/>
            <a:ext cx="5223194" cy="402408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F51AF34-5C74-B31A-BFE1-736B8720F972}"/>
              </a:ext>
            </a:extLst>
          </p:cNvPr>
          <p:cNvSpPr/>
          <p:nvPr/>
        </p:nvSpPr>
        <p:spPr>
          <a:xfrm>
            <a:off x="4239927" y="1537554"/>
            <a:ext cx="3176337" cy="459688"/>
          </a:xfrm>
          <a:prstGeom prst="wedgeRectCallout">
            <a:avLst>
              <a:gd name="adj1" fmla="val -58560"/>
              <a:gd name="adj2" fmla="val -54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仕様定義時に入力したものを用いる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517173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89C1-536E-50B5-DAA8-47EF8E97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センサデータ受信 </a:t>
            </a:r>
            <a:r>
              <a:rPr lang="en-US" altLang="ja-JP" dirty="0"/>
              <a:t>: BME280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F74C8-AD54-861F-0513-252D3469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6" y="793823"/>
            <a:ext cx="5723369" cy="434967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B5115BA-AD0F-5350-4A78-10A6052CBE5E}"/>
              </a:ext>
            </a:extLst>
          </p:cNvPr>
          <p:cNvSpPr/>
          <p:nvPr/>
        </p:nvSpPr>
        <p:spPr>
          <a:xfrm>
            <a:off x="4500296" y="993726"/>
            <a:ext cx="3176337" cy="459688"/>
          </a:xfrm>
          <a:prstGeom prst="wedgeRectCallout">
            <a:avLst>
              <a:gd name="adj1" fmla="val -42045"/>
              <a:gd name="adj2" fmla="val 8844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センサ端末が送信した平文データがここに表示される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311056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9684E3-A544-1EC0-AC3F-C3C389EA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87CF3E4-E891-E42F-1C7A-4573E208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Arduino IDE</a:t>
            </a:r>
            <a:r>
              <a:rPr lang="ja-JP" altLang="en-US" dirty="0"/>
              <a:t>の出力と</a:t>
            </a:r>
            <a:r>
              <a:rPr lang="en-US" altLang="ja-JP" dirty="0"/>
              <a:t>MQTT Box</a:t>
            </a:r>
            <a:r>
              <a:rPr lang="ja-JP" altLang="en-US" dirty="0"/>
              <a:t>の画面を比較して確認</a:t>
            </a:r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5C5F4-585D-1C59-E7DB-04C221D9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5" y="1310592"/>
            <a:ext cx="4502383" cy="3421746"/>
          </a:xfrm>
          <a:prstGeom prst="rect">
            <a:avLst/>
          </a:prstGeom>
        </p:spPr>
      </p:pic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CDB4754-5FEB-BE74-52BE-625E0695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7" y="1251286"/>
            <a:ext cx="3889009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6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1B54A-082D-778A-359C-EE98FE364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3274FD-1EDA-B714-23B3-152A79BAF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や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mosquitto</a:t>
            </a:r>
            <a:r>
              <a:rPr kumimoji="1" lang="ja-JP" altLang="en-US" dirty="0"/>
              <a:t>利用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769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9C26B7-67B3-7C6D-FBFE-B40DC899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ターミナル</a:t>
            </a:r>
            <a:r>
              <a:rPr kumimoji="1" lang="en-US" altLang="ja-JP" dirty="0"/>
              <a:t>(Mac</a:t>
            </a:r>
            <a:r>
              <a:rPr kumimoji="1" lang="ja-JP" altLang="en-US" dirty="0"/>
              <a:t>の場合</a:t>
            </a:r>
            <a:r>
              <a:rPr kumimoji="1" lang="en-US" altLang="ja-JP" dirty="0"/>
              <a:t>)</a:t>
            </a:r>
            <a:r>
              <a:rPr kumimoji="1" lang="ja-JP" altLang="en-US" dirty="0"/>
              <a:t>上</a:t>
            </a:r>
            <a:r>
              <a:rPr lang="ja-JP" altLang="en-US" dirty="0"/>
              <a:t>で以下を入力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23A6BA-34C6-4110-093E-418E8F61336A}"/>
              </a:ext>
            </a:extLst>
          </p:cNvPr>
          <p:cNvSpPr/>
          <p:nvPr/>
        </p:nvSpPr>
        <p:spPr>
          <a:xfrm>
            <a:off x="57603" y="850604"/>
            <a:ext cx="8777093" cy="579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altLang="ja-JP" sz="1600" dirty="0">
                <a:solidFill>
                  <a:schemeClr val="tx1"/>
                </a:solidFill>
              </a:rPr>
              <a:t>$ mosquitto_sub -d -t orz -h </a:t>
            </a:r>
            <a:r>
              <a:rPr kumimoji="1" lang="pt-BR" altLang="ja-JP" sz="1600" dirty="0">
                <a:solidFill>
                  <a:srgbClr val="FF0000"/>
                </a:solidFill>
              </a:rPr>
              <a:t>MQTT</a:t>
            </a:r>
            <a:r>
              <a:rPr kumimoji="1" lang="ja-JP" altLang="en-US" sz="1600" dirty="0">
                <a:solidFill>
                  <a:srgbClr val="FF0000"/>
                </a:solidFill>
              </a:rPr>
              <a:t>ブローカの</a:t>
            </a:r>
            <a:r>
              <a:rPr kumimoji="1" lang="en-US" altLang="ja-JP" sz="1600" dirty="0">
                <a:solidFill>
                  <a:srgbClr val="FF0000"/>
                </a:solidFill>
              </a:rPr>
              <a:t>IP</a:t>
            </a:r>
            <a:r>
              <a:rPr kumimoji="1" lang="ja-JP" altLang="en-US" sz="1600" dirty="0">
                <a:solidFill>
                  <a:srgbClr val="FF0000"/>
                </a:solidFill>
              </a:rPr>
              <a:t>アドレス</a:t>
            </a:r>
            <a:r>
              <a:rPr kumimoji="1" lang="pt-BR" altLang="ja-JP" sz="1600" dirty="0">
                <a:solidFill>
                  <a:schemeClr val="tx1"/>
                </a:solidFill>
              </a:rPr>
              <a:t> –topic </a:t>
            </a:r>
            <a:r>
              <a:rPr kumimoji="1" lang="ja-JP" altLang="en-US" sz="1600" dirty="0">
                <a:solidFill>
                  <a:srgbClr val="FF0000"/>
                </a:solidFill>
              </a:rPr>
              <a:t>センサ端末のトピック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4636066-2C8D-DEC9-98EB-35E4B75F8435}"/>
              </a:ext>
            </a:extLst>
          </p:cNvPr>
          <p:cNvSpPr/>
          <p:nvPr/>
        </p:nvSpPr>
        <p:spPr>
          <a:xfrm>
            <a:off x="3421332" y="1653586"/>
            <a:ext cx="2049633" cy="810366"/>
          </a:xfrm>
          <a:prstGeom prst="wedgeRectCallout">
            <a:avLst>
              <a:gd name="adj1" fmla="val -14422"/>
              <a:gd name="adj2" fmla="val -949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10.116.63.186</a:t>
            </a:r>
            <a:endParaRPr kumimoji="1" lang="en-US" altLang="ja-JP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414FC71B-1FEF-6795-6F69-8801C8CC3BD7}"/>
              </a:ext>
            </a:extLst>
          </p:cNvPr>
          <p:cNvSpPr/>
          <p:nvPr/>
        </p:nvSpPr>
        <p:spPr>
          <a:xfrm>
            <a:off x="6156335" y="1761384"/>
            <a:ext cx="2604384" cy="810366"/>
          </a:xfrm>
          <a:prstGeom prst="wedgeRectCallout">
            <a:avLst>
              <a:gd name="adj1" fmla="val -10817"/>
              <a:gd name="adj2" fmla="val -11223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仕様定義時に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08963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24F0B-4E9C-3B2B-7D41-AF35412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加速度・ジャイロ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3C98E3-5C7A-4DA2-AC3A-1B05692C6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7065"/>
              </p:ext>
            </p:extLst>
          </p:nvPr>
        </p:nvGraphicFramePr>
        <p:xfrm>
          <a:off x="484989" y="1002965"/>
          <a:ext cx="684282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68705">
                  <a:extLst>
                    <a:ext uri="{9D8B030D-6E8A-4147-A177-3AD203B41FA5}">
                      <a16:colId xmlns:a16="http://schemas.microsoft.com/office/drawing/2014/main" val="2685457348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754497981"/>
                    </a:ext>
                  </a:extLst>
                </a:gridCol>
                <a:gridCol w="1437005">
                  <a:extLst>
                    <a:ext uri="{9D8B030D-6E8A-4147-A177-3AD203B41FA5}">
                      <a16:colId xmlns:a16="http://schemas.microsoft.com/office/drawing/2014/main" val="14320159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812332207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145565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加速度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ジャイロ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MMA7660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✕</a:t>
                      </a:r>
                      <a:r>
                        <a:rPr kumimoji="1" lang="ja-JP" altLang="en-US" baseline="30000" dirty="0"/>
                        <a:t>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0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ENC03R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33574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38E6DB-B58F-86A5-2DEB-9FB1A915ADFF}"/>
              </a:ext>
            </a:extLst>
          </p:cNvPr>
          <p:cNvSpPr txBox="1"/>
          <p:nvPr/>
        </p:nvSpPr>
        <p:spPr>
          <a:xfrm>
            <a:off x="1993505" y="2947307"/>
            <a:ext cx="549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注 </a:t>
            </a:r>
            <a:r>
              <a:rPr kumimoji="1" lang="en-US" altLang="ja-JP" sz="1400" dirty="0"/>
              <a:t>: Grove</a:t>
            </a:r>
            <a:r>
              <a:rPr kumimoji="1" lang="ja-JP" altLang="en-US" sz="1400" dirty="0"/>
              <a:t>コネクタ有りと無しの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種類のセンサモジュールが存在</a:t>
            </a:r>
          </a:p>
        </p:txBody>
      </p:sp>
    </p:spTree>
    <p:extLst>
      <p:ext uri="{BB962C8B-B14F-4D97-AF65-F5344CB8AC3E}">
        <p14:creationId xmlns:p14="http://schemas.microsoft.com/office/powerpoint/2010/main" val="501606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28DECE-8DCC-1855-6D87-743AEC032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動作確認後のアンケート入力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9BB28-FAF9-2D82-405A-7E9F3C3F2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0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BFB115-BE94-B037-FEB0-3F14ABAB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</a:t>
            </a:r>
            <a:r>
              <a:rPr lang="en-US" altLang="ja-JP" dirty="0"/>
              <a:t>1</a:t>
            </a:r>
            <a:r>
              <a:rPr lang="ja-JP" altLang="en-US" dirty="0"/>
              <a:t>つの作業毎に以下のアンケート入力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9131F-8FD4-B69C-FA87-FF450EE7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URL</a:t>
            </a:r>
          </a:p>
          <a:p>
            <a:pPr lvl="1"/>
            <a:r>
              <a:rPr lang="en-US" altLang="ja-JP" dirty="0">
                <a:hlinkClick r:id="rId3"/>
              </a:rPr>
              <a:t>https://forms.office.com/r/9aLPt5c1ez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調査内容</a:t>
            </a:r>
            <a:endParaRPr lang="en-US" altLang="ja-JP" dirty="0"/>
          </a:p>
          <a:p>
            <a:pPr lvl="1"/>
            <a:r>
              <a:rPr lang="ja-JP" altLang="en-US" dirty="0"/>
              <a:t>名前</a:t>
            </a:r>
            <a:endParaRPr lang="en-US" altLang="ja-JP" dirty="0"/>
          </a:p>
          <a:p>
            <a:pPr lvl="1"/>
            <a:r>
              <a:rPr lang="ja-JP" altLang="en-US"/>
              <a:t>メールアドレス</a:t>
            </a:r>
            <a:endParaRPr lang="en-US" altLang="ja-JP" dirty="0"/>
          </a:p>
          <a:p>
            <a:pPr lvl="1"/>
            <a:r>
              <a:rPr lang="ja-JP" altLang="en-US" dirty="0"/>
              <a:t>仕様したセンサ</a:t>
            </a:r>
            <a:endParaRPr lang="en-US" altLang="ja-JP" dirty="0"/>
          </a:p>
          <a:p>
            <a:pPr lvl="1"/>
            <a:r>
              <a:rPr lang="ja-JP" altLang="en-US" dirty="0"/>
              <a:t>動作確認までの所要時間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5FDC922-D07A-FA6A-389F-3A51FB486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51"/>
          <a:stretch/>
        </p:blipFill>
        <p:spPr>
          <a:xfrm>
            <a:off x="3748635" y="1821946"/>
            <a:ext cx="5161365" cy="3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48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50ECA-7832-925E-8701-ACE7230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対人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62EB83C-239F-18FF-7C50-18F467835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46302"/>
              </p:ext>
            </p:extLst>
          </p:nvPr>
        </p:nvGraphicFramePr>
        <p:xfrm>
          <a:off x="110402" y="1310444"/>
          <a:ext cx="865517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4816">
                  <a:extLst>
                    <a:ext uri="{9D8B030D-6E8A-4147-A177-3AD203B41FA5}">
                      <a16:colId xmlns:a16="http://schemas.microsoft.com/office/drawing/2014/main" val="428006519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14070555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2763184946"/>
                    </a:ext>
                  </a:extLst>
                </a:gridCol>
                <a:gridCol w="1270318">
                  <a:extLst>
                    <a:ext uri="{9D8B030D-6E8A-4147-A177-3AD203B41FA5}">
                      <a16:colId xmlns:a16="http://schemas.microsoft.com/office/drawing/2014/main" val="162509182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63938655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2151543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人感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7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I2C </a:t>
                      </a:r>
                      <a:r>
                        <a:rPr kumimoji="1" lang="ja-JP" altLang="en-US" dirty="0"/>
                        <a:t>タッチセンサ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0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Touch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PIR Motion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2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GSR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人体電気抵抗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7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B742B-BC12-844D-709B-1D7B316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視覚関係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F4FAD76-D765-8465-CB4A-A381E6E5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916440"/>
              </p:ext>
            </p:extLst>
          </p:nvPr>
        </p:nvGraphicFramePr>
        <p:xfrm>
          <a:off x="498757" y="1093202"/>
          <a:ext cx="7275323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104">
                  <a:extLst>
                    <a:ext uri="{9D8B030D-6E8A-4147-A177-3AD203B41FA5}">
                      <a16:colId xmlns:a16="http://schemas.microsoft.com/office/drawing/2014/main" val="1660048501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336993026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10934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4796700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640257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明るさ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TCS34725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TSL2561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Light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 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TEMT6000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8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4B449-E2C9-268E-4DE5-927248E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0CA57B3-D795-F6E3-C00D-692B549B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76173"/>
              </p:ext>
            </p:extLst>
          </p:nvPr>
        </p:nvGraphicFramePr>
        <p:xfrm>
          <a:off x="178752" y="894783"/>
          <a:ext cx="8786496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5244">
                  <a:extLst>
                    <a:ext uri="{9D8B030D-6E8A-4147-A177-3AD203B41FA5}">
                      <a16:colId xmlns:a16="http://schemas.microsoft.com/office/drawing/2014/main" val="404020426"/>
                    </a:ext>
                  </a:extLst>
                </a:gridCol>
                <a:gridCol w="2619693">
                  <a:extLst>
                    <a:ext uri="{9D8B030D-6E8A-4147-A177-3AD203B41FA5}">
                      <a16:colId xmlns:a16="http://schemas.microsoft.com/office/drawing/2014/main" val="991850159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8805510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2614508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観測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測定対象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4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Switch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物理的な切り替え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スイッチ等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1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Water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水の検知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端子間の短絡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6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Line Finder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黒色の検出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赤外線反射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3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IR Distance Interrupter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Infrared Reflective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Rotary Angle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回転角度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7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Sound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音の大小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デジタル値ではない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水分センサ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土の湿り気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5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電流センサ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電流の強弱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正確な値ではない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6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71214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1807</TotalTime>
  <Words>2215</Words>
  <Application>Microsoft Office PowerPoint</Application>
  <PresentationFormat>画面に合わせる (16:9)</PresentationFormat>
  <Paragraphs>618</Paragraphs>
  <Slides>62</Slides>
  <Notes>34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7" baseType="lpstr">
      <vt:lpstr>メイリオ</vt:lpstr>
      <vt:lpstr>Arial</vt:lpstr>
      <vt:lpstr>Times New Roman</vt:lpstr>
      <vt:lpstr>Wingdings</vt:lpstr>
      <vt:lpstr>デジタルリテラシ</vt:lpstr>
      <vt:lpstr>センサ端末の組み立てから 動作確認まで</vt:lpstr>
      <vt:lpstr>接続するセンサの選択</vt:lpstr>
      <vt:lpstr>センサ接続の条件</vt:lpstr>
      <vt:lpstr>サポートするセンサの種類</vt:lpstr>
      <vt:lpstr>環境測定系</vt:lpstr>
      <vt:lpstr>加速度・ジャイロ</vt:lpstr>
      <vt:lpstr>対人</vt:lpstr>
      <vt:lpstr>視覚関係</vt:lpstr>
      <vt:lpstr>その他</vt:lpstr>
      <vt:lpstr>センサ配線方法</vt:lpstr>
      <vt:lpstr>Groveコクネタ接続の場合</vt:lpstr>
      <vt:lpstr>Groveコクネタ接続の場合</vt:lpstr>
      <vt:lpstr>Grove端子がないセンサの場合</vt:lpstr>
      <vt:lpstr>推奨機種構成での配線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Giga R1 WiFi</vt:lpstr>
      <vt:lpstr>センサ端末仕様定義</vt:lpstr>
      <vt:lpstr>センサ端末プログラム自動生成環境</vt:lpstr>
      <vt:lpstr>端末仕様作成アプリ</vt:lpstr>
      <vt:lpstr>初期画面</vt:lpstr>
      <vt:lpstr>テンプレートファイルの場所(1)</vt:lpstr>
      <vt:lpstr>テンプレートファイルの場所(2)</vt:lpstr>
      <vt:lpstr>目次</vt:lpstr>
      <vt:lpstr>ネットワーク設定</vt:lpstr>
      <vt:lpstr>センサ設定の例 : 環境センサの場合</vt:lpstr>
      <vt:lpstr>BMP180気圧センサ : I2C接続</vt:lpstr>
      <vt:lpstr>DHTシリーズ温湿度センサ : デジタル端子接続</vt:lpstr>
      <vt:lpstr>仕様定義ファイルの保存</vt:lpstr>
      <vt:lpstr>仕様チェック</vt:lpstr>
      <vt:lpstr>仕様チェックアプリの画面構成(概要)</vt:lpstr>
      <vt:lpstr>仕様チェックアプリの機能(チェック内容)</vt:lpstr>
      <vt:lpstr>検査対象の仕様定義ファイルロード</vt:lpstr>
      <vt:lpstr>カスタムプラットフォームの利用</vt:lpstr>
      <vt:lpstr>機種の選択</vt:lpstr>
      <vt:lpstr>検査の実施</vt:lpstr>
      <vt:lpstr>今回の利用シナリオ</vt:lpstr>
      <vt:lpstr>端末プログラム生成とインストール</vt:lpstr>
      <vt:lpstr>端末プログラム生成アプリの概要</vt:lpstr>
      <vt:lpstr>画面構成と動作</vt:lpstr>
      <vt:lpstr>出力されるファイル</vt:lpstr>
      <vt:lpstr>出力されるファイルの内容</vt:lpstr>
      <vt:lpstr>Arduino IDEでの操作</vt:lpstr>
      <vt:lpstr>センサ端末動作確認のための確認事項</vt:lpstr>
      <vt:lpstr>センサ端末動作確認</vt:lpstr>
      <vt:lpstr>事前の確認事項</vt:lpstr>
      <vt:lpstr>Arduinoとの接続</vt:lpstr>
      <vt:lpstr>センサ端末動作確認</vt:lpstr>
      <vt:lpstr>MQTT Box初期画面</vt:lpstr>
      <vt:lpstr>MQTTパラメータ設定(1)</vt:lpstr>
      <vt:lpstr>MQTTパラメータ設定(2)</vt:lpstr>
      <vt:lpstr>センサデータ受信 : BME280の場合</vt:lpstr>
      <vt:lpstr>動作確認</vt:lpstr>
      <vt:lpstr>センサ端末動作確認</vt:lpstr>
      <vt:lpstr>ターミナル(Macの場合)上で以下を入力</vt:lpstr>
      <vt:lpstr>動作確認後のアンケート入力</vt:lpstr>
      <vt:lpstr>センサ1つの作業毎に以下のアンケート入力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ぶ り</cp:lastModifiedBy>
  <cp:revision>1</cp:revision>
  <cp:lastPrinted>2022-11-21T08:07:27Z</cp:lastPrinted>
  <dcterms:created xsi:type="dcterms:W3CDTF">2023-12-11T02:17:30Z</dcterms:created>
  <dcterms:modified xsi:type="dcterms:W3CDTF">2024-06-11T06:32:58Z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